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42"/>
  </p:notesMasterIdLst>
  <p:sldIdLst>
    <p:sldId id="1674" r:id="rId2"/>
    <p:sldId id="1548" r:id="rId3"/>
    <p:sldId id="1798" r:id="rId4"/>
    <p:sldId id="1947" r:id="rId5"/>
    <p:sldId id="1618" r:id="rId6"/>
    <p:sldId id="1619" r:id="rId7"/>
    <p:sldId id="1948" r:id="rId8"/>
    <p:sldId id="1673" r:id="rId9"/>
    <p:sldId id="1633" r:id="rId10"/>
    <p:sldId id="1634" r:id="rId11"/>
    <p:sldId id="1635" r:id="rId12"/>
    <p:sldId id="1663" r:id="rId13"/>
    <p:sldId id="1949" r:id="rId14"/>
    <p:sldId id="1950" r:id="rId15"/>
    <p:sldId id="1801" r:id="rId16"/>
    <p:sldId id="1802" r:id="rId17"/>
    <p:sldId id="1803" r:id="rId18"/>
    <p:sldId id="1805" r:id="rId19"/>
    <p:sldId id="1806" r:id="rId20"/>
    <p:sldId id="1957" r:id="rId21"/>
    <p:sldId id="1958" r:id="rId22"/>
    <p:sldId id="1951" r:id="rId23"/>
    <p:sldId id="1952" r:id="rId24"/>
    <p:sldId id="1961" r:id="rId25"/>
    <p:sldId id="1962" r:id="rId26"/>
    <p:sldId id="1953" r:id="rId27"/>
    <p:sldId id="1954" r:id="rId28"/>
    <p:sldId id="1955" r:id="rId29"/>
    <p:sldId id="1956" r:id="rId30"/>
    <p:sldId id="1964" r:id="rId31"/>
    <p:sldId id="1965" r:id="rId32"/>
    <p:sldId id="1966" r:id="rId33"/>
    <p:sldId id="1967" r:id="rId34"/>
    <p:sldId id="1968" r:id="rId35"/>
    <p:sldId id="1670" r:id="rId36"/>
    <p:sldId id="1671" r:id="rId37"/>
    <p:sldId id="1672" r:id="rId38"/>
    <p:sldId id="292" r:id="rId39"/>
    <p:sldId id="293" r:id="rId40"/>
    <p:sldId id="1946" r:id="rId4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50021"/>
    <a:srgbClr val="A31D6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6247" autoAdjust="0"/>
  </p:normalViewPr>
  <p:slideViewPr>
    <p:cSldViewPr>
      <p:cViewPr varScale="1">
        <p:scale>
          <a:sx n="107" d="100"/>
          <a:sy n="107" d="100"/>
        </p:scale>
        <p:origin x="672" y="126"/>
      </p:cViewPr>
      <p:guideLst>
        <p:guide orient="horz" pos="2160"/>
        <p:guide pos="3840"/>
      </p:guideLst>
    </p:cSldViewPr>
  </p:slideViewPr>
  <p:outlineViewPr>
    <p:cViewPr>
      <p:scale>
        <a:sx n="33" d="100"/>
        <a:sy n="33" d="100"/>
      </p:scale>
      <p:origin x="54" y="633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3C45998-F6EA-49A2-A1EC-8263BB1EC575}" type="datetimeFigureOut">
              <a:rPr lang="en-US" smtClean="0"/>
              <a:t>5/4/2024</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FE381B2-66CF-4101-8317-0531AEB1D31C}" type="slidenum">
              <a:rPr lang="en-US" smtClean="0"/>
              <a:t>‹#›</a:t>
            </a:fld>
            <a:endParaRPr lang="en-US"/>
          </a:p>
        </p:txBody>
      </p:sp>
    </p:spTree>
    <p:extLst>
      <p:ext uri="{BB962C8B-B14F-4D97-AF65-F5344CB8AC3E}">
        <p14:creationId xmlns:p14="http://schemas.microsoft.com/office/powerpoint/2010/main" val="25432595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Will Gossett ~ May 5, 2024 (Eloy AM)</a:t>
            </a:r>
          </a:p>
        </p:txBody>
      </p:sp>
      <p:sp>
        <p:nvSpPr>
          <p:cNvPr id="4" name="Slide Number Placeholder 3"/>
          <p:cNvSpPr>
            <a:spLocks noGrp="1"/>
          </p:cNvSpPr>
          <p:nvPr>
            <p:ph type="sldNum" sz="quarter" idx="5"/>
          </p:nvPr>
        </p:nvSpPr>
        <p:spPr/>
        <p:txBody>
          <a:bodyPr/>
          <a:lstStyle/>
          <a:p>
            <a:fld id="{5FE381B2-66CF-4101-8317-0531AEB1D31C}" type="slidenum">
              <a:rPr lang="en-US" smtClean="0"/>
              <a:t>1</a:t>
            </a:fld>
            <a:endParaRPr lang="en-US"/>
          </a:p>
        </p:txBody>
      </p:sp>
    </p:spTree>
    <p:extLst>
      <p:ext uri="{BB962C8B-B14F-4D97-AF65-F5344CB8AC3E}">
        <p14:creationId xmlns:p14="http://schemas.microsoft.com/office/powerpoint/2010/main" val="8723951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3A9EE78-BC61-48A3-B71F-BF56EB2414D7}" type="slidenum">
              <a:rPr lang="en-US" smtClean="0"/>
              <a:t>35</a:t>
            </a:fld>
            <a:endParaRPr lang="en-US"/>
          </a:p>
        </p:txBody>
      </p:sp>
    </p:spTree>
    <p:extLst>
      <p:ext uri="{BB962C8B-B14F-4D97-AF65-F5344CB8AC3E}">
        <p14:creationId xmlns:p14="http://schemas.microsoft.com/office/powerpoint/2010/main" val="41247561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3A9EE78-BC61-48A3-B71F-BF56EB2414D7}" type="slidenum">
              <a:rPr lang="en-US" smtClean="0"/>
              <a:t>36</a:t>
            </a:fld>
            <a:endParaRPr lang="en-US"/>
          </a:p>
        </p:txBody>
      </p:sp>
    </p:spTree>
    <p:extLst>
      <p:ext uri="{BB962C8B-B14F-4D97-AF65-F5344CB8AC3E}">
        <p14:creationId xmlns:p14="http://schemas.microsoft.com/office/powerpoint/2010/main" val="24806743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3A9EE78-BC61-48A3-B71F-BF56EB2414D7}" type="slidenum">
              <a:rPr lang="en-US" smtClean="0"/>
              <a:t>37</a:t>
            </a:fld>
            <a:endParaRPr lang="en-US"/>
          </a:p>
        </p:txBody>
      </p:sp>
    </p:spTree>
    <p:extLst>
      <p:ext uri="{BB962C8B-B14F-4D97-AF65-F5344CB8AC3E}">
        <p14:creationId xmlns:p14="http://schemas.microsoft.com/office/powerpoint/2010/main" val="22445756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3A9EE78-BC61-48A3-B71F-BF56EB2414D7}" type="slidenum">
              <a:rPr lang="en-US" smtClean="0"/>
              <a:t>38</a:t>
            </a:fld>
            <a:endParaRPr lang="en-US"/>
          </a:p>
        </p:txBody>
      </p:sp>
    </p:spTree>
    <p:extLst>
      <p:ext uri="{BB962C8B-B14F-4D97-AF65-F5344CB8AC3E}">
        <p14:creationId xmlns:p14="http://schemas.microsoft.com/office/powerpoint/2010/main" val="14118182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3A9EE78-BC61-48A3-B71F-BF56EB2414D7}" type="slidenum">
              <a:rPr lang="en-US" smtClean="0"/>
              <a:t>39</a:t>
            </a:fld>
            <a:endParaRPr lang="en-US"/>
          </a:p>
        </p:txBody>
      </p:sp>
    </p:spTree>
    <p:extLst>
      <p:ext uri="{BB962C8B-B14F-4D97-AF65-F5344CB8AC3E}">
        <p14:creationId xmlns:p14="http://schemas.microsoft.com/office/powerpoint/2010/main" val="14753344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3A9EE78-BC61-48A3-B71F-BF56EB2414D7}" type="slidenum">
              <a:rPr lang="en-US" smtClean="0"/>
              <a:t>40</a:t>
            </a:fld>
            <a:endParaRPr lang="en-US"/>
          </a:p>
        </p:txBody>
      </p:sp>
    </p:spTree>
    <p:extLst>
      <p:ext uri="{BB962C8B-B14F-4D97-AF65-F5344CB8AC3E}">
        <p14:creationId xmlns:p14="http://schemas.microsoft.com/office/powerpoint/2010/main" val="27422642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12192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Rectangle 11"/>
          <p:cNvSpPr/>
          <p:nvPr/>
        </p:nvSpPr>
        <p:spPr>
          <a:xfrm>
            <a:off x="0" y="0"/>
            <a:ext cx="12192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3" name="Rectangle 12"/>
          <p:cNvSpPr/>
          <p:nvPr/>
        </p:nvSpPr>
        <p:spPr>
          <a:xfrm>
            <a:off x="0" y="2652311"/>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4" name="Oval 13"/>
          <p:cNvSpPr/>
          <p:nvPr/>
        </p:nvSpPr>
        <p:spPr>
          <a:xfrm>
            <a:off x="0" y="1600200"/>
            <a:ext cx="12192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Subtitle 2"/>
          <p:cNvSpPr>
            <a:spLocks noGrp="1"/>
          </p:cNvSpPr>
          <p:nvPr>
            <p:ph type="subTitle" idx="1"/>
          </p:nvPr>
        </p:nvSpPr>
        <p:spPr>
          <a:xfrm>
            <a:off x="1965060" y="5052546"/>
            <a:ext cx="7516013"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82DC477-071F-488F-B7EC-931AD21B5812}" type="datetimeFigureOut">
              <a:rPr lang="en-US" smtClean="0"/>
              <a:t>5/4/2024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C95E75-EB2B-44DE-938C-C54E58CFF33E}" type="slidenum">
              <a:rPr lang="en-US" smtClean="0"/>
              <a:t>‹#›</a:t>
            </a:fld>
            <a:endParaRPr lang="en-US"/>
          </a:p>
        </p:txBody>
      </p:sp>
      <p:sp>
        <p:nvSpPr>
          <p:cNvPr id="2" name="Title 1"/>
          <p:cNvSpPr>
            <a:spLocks noGrp="1"/>
          </p:cNvSpPr>
          <p:nvPr>
            <p:ph type="ctrTitle"/>
          </p:nvPr>
        </p:nvSpPr>
        <p:spPr>
          <a:xfrm>
            <a:off x="1090109" y="3132290"/>
            <a:ext cx="9567135" cy="1793167"/>
          </a:xfrm>
          <a:effectLst/>
        </p:spPr>
        <p:txBody>
          <a:bodyPr>
            <a:noAutofit/>
          </a:bodyPr>
          <a:lstStyle>
            <a:lvl1pPr marL="640080" indent="-457200" algn="l">
              <a:defRPr sz="5400"/>
            </a:lvl1pPr>
          </a:lstStyle>
          <a:p>
            <a:r>
              <a:rPr lang="en-US"/>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2540000" y="731519"/>
            <a:ext cx="8534400" cy="347472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82DC477-071F-488F-B7EC-931AD21B5812}" type="datetimeFigureOut">
              <a:rPr lang="en-US" smtClean="0"/>
              <a:t>5/4/2024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C95E75-EB2B-44DE-938C-C54E58CFF33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38344" y="376518"/>
            <a:ext cx="2743200" cy="5238339"/>
          </a:xfrm>
          <a:effectLst/>
        </p:spPr>
        <p:txBody>
          <a:bodyPr vert="eaVert"/>
          <a:lstStyle>
            <a:lvl1pPr algn="l">
              <a:defRPr/>
            </a:lvl1pPr>
          </a:lstStyle>
          <a:p>
            <a:r>
              <a:rPr lang="en-US"/>
              <a:t>Click to edit Master title style</a:t>
            </a:r>
          </a:p>
        </p:txBody>
      </p:sp>
      <p:sp>
        <p:nvSpPr>
          <p:cNvPr id="3" name="Vertical Text Placeholder 2"/>
          <p:cNvSpPr>
            <a:spLocks noGrp="1"/>
          </p:cNvSpPr>
          <p:nvPr>
            <p:ph type="body" orient="vert" idx="1"/>
          </p:nvPr>
        </p:nvSpPr>
        <p:spPr>
          <a:xfrm>
            <a:off x="4432151" y="731520"/>
            <a:ext cx="6439049" cy="48947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82DC477-071F-488F-B7EC-931AD21B5812}" type="datetimeFigureOut">
              <a:rPr lang="en-US" smtClean="0"/>
              <a:t>5/4/2024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C95E75-EB2B-44DE-938C-C54E58CFF33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682DC477-071F-488F-B7EC-931AD21B5812}" type="datetimeFigureOut">
              <a:rPr lang="en-US" smtClean="0"/>
              <a:t>5/4/2024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C95E75-EB2B-44DE-938C-C54E58CFF33E}" type="slidenum">
              <a:rPr lang="en-US" smtClean="0"/>
              <a:t>‹#›</a:t>
            </a:fld>
            <a:endParaRPr lang="en-US"/>
          </a:p>
        </p:txBody>
      </p:sp>
      <p:sp>
        <p:nvSpPr>
          <p:cNvPr id="8" name="Title 7"/>
          <p:cNvSpPr>
            <a:spLocks noGrp="1"/>
          </p:cNvSpPr>
          <p:nvPr>
            <p:ph type="title"/>
          </p:nvPr>
        </p:nvSpPr>
        <p:spPr/>
        <p:txBody>
          <a:bodyPr/>
          <a:lstStyle/>
          <a:p>
            <a:r>
              <a:rPr lang="en-US"/>
              <a:t>Click to edit Master title style</a:t>
            </a:r>
          </a:p>
        </p:txBody>
      </p:sp>
      <p:sp>
        <p:nvSpPr>
          <p:cNvPr id="10" name="Content Placeholder 9"/>
          <p:cNvSpPr>
            <a:spLocks noGrp="1"/>
          </p:cNvSpPr>
          <p:nvPr>
            <p:ph sz="quarter" idx="13"/>
          </p:nvPr>
        </p:nvSpPr>
        <p:spPr>
          <a:xfrm>
            <a:off x="1524000" y="731520"/>
            <a:ext cx="8534400" cy="34747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12192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p:cNvSpPr/>
          <p:nvPr/>
        </p:nvSpPr>
        <p:spPr>
          <a:xfrm>
            <a:off x="0" y="0"/>
            <a:ext cx="12192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0" y="2652311"/>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Oval 9"/>
          <p:cNvSpPr/>
          <p:nvPr/>
        </p:nvSpPr>
        <p:spPr>
          <a:xfrm>
            <a:off x="0" y="1600200"/>
            <a:ext cx="12192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2710927" y="2172648"/>
            <a:ext cx="7955555" cy="2423346"/>
          </a:xfrm>
          <a:effectLst/>
        </p:spPr>
        <p:txBody>
          <a:bodyPr anchor="b"/>
          <a:lstStyle>
            <a:lvl1pPr algn="r">
              <a:defRPr sz="4600" b="1" cap="none" baseline="0"/>
            </a:lvl1pPr>
          </a:lstStyle>
          <a:p>
            <a:r>
              <a:rPr lang="en-US"/>
              <a:t>Click to edit Master title style</a:t>
            </a:r>
            <a:endParaRPr lang="en-US" dirty="0"/>
          </a:p>
        </p:txBody>
      </p:sp>
      <p:sp>
        <p:nvSpPr>
          <p:cNvPr id="3" name="Text Placeholder 2"/>
          <p:cNvSpPr>
            <a:spLocks noGrp="1"/>
          </p:cNvSpPr>
          <p:nvPr>
            <p:ph type="body" idx="1"/>
          </p:nvPr>
        </p:nvSpPr>
        <p:spPr>
          <a:xfrm>
            <a:off x="2696584" y="4607511"/>
            <a:ext cx="7960659"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82DC477-071F-488F-B7EC-931AD21B5812}" type="datetimeFigureOut">
              <a:rPr lang="en-US" smtClean="0"/>
              <a:t>5/4/2024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C95E75-EB2B-44DE-938C-C54E58CFF33E}"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682DC477-071F-488F-B7EC-931AD21B5812}" type="datetimeFigureOut">
              <a:rPr lang="en-US" smtClean="0"/>
              <a:t>5/4/2024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C95E75-EB2B-44DE-938C-C54E58CFF33E}" type="slidenum">
              <a:rPr lang="en-US" smtClean="0"/>
              <a:t>‹#›</a:t>
            </a:fld>
            <a:endParaRPr lang="en-US"/>
          </a:p>
        </p:txBody>
      </p:sp>
      <p:sp>
        <p:nvSpPr>
          <p:cNvPr id="8" name="Title 7"/>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3"/>
          </p:nvPr>
        </p:nvSpPr>
        <p:spPr>
          <a:xfrm>
            <a:off x="1523999" y="731519"/>
            <a:ext cx="4462272" cy="34747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14"/>
          </p:nvPr>
        </p:nvSpPr>
        <p:spPr>
          <a:xfrm>
            <a:off x="6193536" y="731520"/>
            <a:ext cx="4462272" cy="34747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24000" y="731520"/>
            <a:ext cx="4462272"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41929" y="1400327"/>
            <a:ext cx="4462272"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96403" y="731520"/>
            <a:ext cx="4462272"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a:t>Click to edit Master text styles</a:t>
            </a:r>
          </a:p>
        </p:txBody>
      </p:sp>
      <p:sp>
        <p:nvSpPr>
          <p:cNvPr id="6" name="Content Placeholder 5"/>
          <p:cNvSpPr>
            <a:spLocks noGrp="1"/>
          </p:cNvSpPr>
          <p:nvPr>
            <p:ph sz="quarter" idx="4"/>
          </p:nvPr>
        </p:nvSpPr>
        <p:spPr>
          <a:xfrm>
            <a:off x="6193367" y="1399032"/>
            <a:ext cx="4462272"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82DC477-071F-488F-B7EC-931AD21B5812}" type="datetimeFigureOut">
              <a:rPr lang="en-US" smtClean="0"/>
              <a:t>5/4/2024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0C95E75-EB2B-44DE-938C-C54E58CFF33E}" type="slidenum">
              <a:rPr lang="en-US" smtClean="0"/>
              <a:t>‹#›</a:t>
            </a:fld>
            <a:endParaRPr lang="en-US"/>
          </a:p>
        </p:txBody>
      </p:sp>
      <p:sp>
        <p:nvSpPr>
          <p:cNvPr id="10" name="Title 9"/>
          <p:cNvSpPr>
            <a:spLocks noGrp="1"/>
          </p:cNvSpPr>
          <p:nvPr>
            <p:ph type="title"/>
          </p:nvPr>
        </p:nvSpPr>
        <p:spPr/>
        <p:txBody>
          <a:bodyPr/>
          <a:lstStyle/>
          <a:p>
            <a:r>
              <a:rPr lang="en-US"/>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82DC477-071F-488F-B7EC-931AD21B5812}" type="datetimeFigureOut">
              <a:rPr lang="en-US" smtClean="0"/>
              <a:t>5/4/2024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0C95E75-EB2B-44DE-938C-C54E58CFF33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2DC477-071F-488F-B7EC-931AD21B5812}" type="datetimeFigureOut">
              <a:rPr lang="en-US" smtClean="0"/>
              <a:t>5/4/2024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0C95E75-EB2B-44DE-938C-C54E58CFF33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8794" y="2209801"/>
            <a:ext cx="4848113" cy="1258493"/>
          </a:xfrm>
          <a:effectLst/>
        </p:spPr>
        <p:txBody>
          <a:bodyPr anchor="b">
            <a:noAutofit/>
          </a:bodyPr>
          <a:lstStyle>
            <a:lvl1pPr marL="228600" indent="-228600" algn="l">
              <a:defRPr sz="2800" b="1">
                <a:effectLst/>
              </a:defRPr>
            </a:lvl1pPr>
          </a:lstStyle>
          <a:p>
            <a:r>
              <a:rPr lang="en-US"/>
              <a:t>Click to edit Master title style</a:t>
            </a:r>
            <a:endParaRPr lang="en-US" dirty="0"/>
          </a:p>
        </p:txBody>
      </p:sp>
      <p:sp>
        <p:nvSpPr>
          <p:cNvPr id="3" name="Content Placeholder 2"/>
          <p:cNvSpPr>
            <a:spLocks noGrp="1"/>
          </p:cNvSpPr>
          <p:nvPr>
            <p:ph idx="1"/>
          </p:nvPr>
        </p:nvSpPr>
        <p:spPr>
          <a:xfrm>
            <a:off x="6124688" y="731520"/>
            <a:ext cx="5356113"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34354" y="3497802"/>
            <a:ext cx="4518213"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82DC477-071F-488F-B7EC-931AD21B5812}" type="datetimeFigureOut">
              <a:rPr lang="en-US" smtClean="0"/>
              <a:t>5/4/2024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C95E75-EB2B-44DE-938C-C54E58CFF33E}"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12192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0" y="0"/>
            <a:ext cx="12192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Rectangle 9"/>
          <p:cNvSpPr/>
          <p:nvPr/>
        </p:nvSpPr>
        <p:spPr>
          <a:xfrm>
            <a:off x="0" y="2652311"/>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 name="Oval 10"/>
          <p:cNvSpPr/>
          <p:nvPr/>
        </p:nvSpPr>
        <p:spPr>
          <a:xfrm>
            <a:off x="0" y="1600200"/>
            <a:ext cx="12192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Picture Placeholder 2"/>
          <p:cNvSpPr>
            <a:spLocks noGrp="1"/>
          </p:cNvSpPr>
          <p:nvPr>
            <p:ph type="pic" idx="1"/>
          </p:nvPr>
        </p:nvSpPr>
        <p:spPr>
          <a:xfrm>
            <a:off x="5966900" y="1143000"/>
            <a:ext cx="54864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170516" y="1010486"/>
            <a:ext cx="4925485"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82DC477-071F-488F-B7EC-931AD21B5812}" type="datetimeFigureOut">
              <a:rPr lang="en-US" smtClean="0"/>
              <a:t>5/4/2024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C95E75-EB2B-44DE-938C-C54E58CFF33E}" type="slidenum">
              <a:rPr lang="en-US" smtClean="0"/>
              <a:t>‹#›</a:t>
            </a:fld>
            <a:endParaRPr lang="en-US"/>
          </a:p>
        </p:txBody>
      </p:sp>
      <p:sp>
        <p:nvSpPr>
          <p:cNvPr id="2" name="Title 1"/>
          <p:cNvSpPr>
            <a:spLocks noGrp="1"/>
          </p:cNvSpPr>
          <p:nvPr>
            <p:ph type="title"/>
          </p:nvPr>
        </p:nvSpPr>
        <p:spPr>
          <a:xfrm>
            <a:off x="969691" y="4464421"/>
            <a:ext cx="8511384" cy="1143000"/>
          </a:xfrm>
        </p:spPr>
        <p:txBody>
          <a:bodyPr anchor="b">
            <a:noAutofit/>
          </a:bodyPr>
          <a:lstStyle>
            <a:lvl1pPr algn="l">
              <a:defRPr sz="4600" b="1"/>
            </a:lvl1pPr>
          </a:lstStyle>
          <a:p>
            <a:r>
              <a:rPr lang="en-US"/>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12192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p:cNvSpPr/>
          <p:nvPr/>
        </p:nvSpPr>
        <p:spPr>
          <a:xfrm>
            <a:off x="0" y="0"/>
            <a:ext cx="12192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0" y="3768304"/>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Oval 9"/>
          <p:cNvSpPr/>
          <p:nvPr/>
        </p:nvSpPr>
        <p:spPr>
          <a:xfrm>
            <a:off x="0" y="1600200"/>
            <a:ext cx="12192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Placeholder 1"/>
          <p:cNvSpPr>
            <a:spLocks noGrp="1"/>
          </p:cNvSpPr>
          <p:nvPr>
            <p:ph type="title"/>
          </p:nvPr>
        </p:nvSpPr>
        <p:spPr>
          <a:xfrm>
            <a:off x="2391053" y="4372168"/>
            <a:ext cx="8683348" cy="1143000"/>
          </a:xfrm>
          <a:prstGeom prst="rect">
            <a:avLst/>
          </a:prstGeom>
          <a:effectLst/>
        </p:spPr>
        <p:txBody>
          <a:bodyPr vert="horz" lIns="91440" tIns="45720" rIns="91440" bIns="45720" rtlCol="0" anchor="t" anchorCtr="0">
            <a:noAutofit/>
          </a:bodyPr>
          <a:lstStyle/>
          <a:p>
            <a:r>
              <a:rPr lang="en-US"/>
              <a:t>Click to edit Master title style</a:t>
            </a:r>
            <a:endParaRPr lang="en-US" dirty="0"/>
          </a:p>
        </p:txBody>
      </p:sp>
      <p:sp>
        <p:nvSpPr>
          <p:cNvPr id="3" name="Text Placeholder 2"/>
          <p:cNvSpPr>
            <a:spLocks noGrp="1"/>
          </p:cNvSpPr>
          <p:nvPr>
            <p:ph type="body" idx="1"/>
          </p:nvPr>
        </p:nvSpPr>
        <p:spPr>
          <a:xfrm>
            <a:off x="1524000" y="732260"/>
            <a:ext cx="8534400" cy="347472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29600" y="6172201"/>
            <a:ext cx="33528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682DC477-071F-488F-B7EC-931AD21B5812}" type="datetimeFigureOut">
              <a:rPr lang="en-US" smtClean="0"/>
              <a:t>5/4/2024</a:t>
            </a:fld>
            <a:endParaRPr lang="en-US"/>
          </a:p>
        </p:txBody>
      </p:sp>
      <p:sp>
        <p:nvSpPr>
          <p:cNvPr id="5" name="Footer Placeholder 4"/>
          <p:cNvSpPr>
            <a:spLocks noGrp="1"/>
          </p:cNvSpPr>
          <p:nvPr>
            <p:ph type="ftr" sz="quarter" idx="3"/>
          </p:nvPr>
        </p:nvSpPr>
        <p:spPr>
          <a:xfrm>
            <a:off x="609600" y="6172201"/>
            <a:ext cx="44704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5080000" y="6172201"/>
            <a:ext cx="24384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D0C95E75-EB2B-44DE-938C-C54E58CFF33E}"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tudylight.org/desk/?query=mt+10:32&amp;t=kjv&amp;sr=1&amp;l=en"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2.jpeg"/><Relationship Id="rId4" Type="http://schemas.openxmlformats.org/officeDocument/2006/relationships/hyperlink" Target="http://studylight.org/desk/?query=mt+10:33&amp;t=kjv&amp;sr=1&amp;l=en" TargetMode="External"/></Relationships>
</file>

<file path=ppt/slides/_rels/slide3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w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76E690F-50BC-6000-DC91-CE6AA0F64FE5}"/>
              </a:ext>
            </a:extLst>
          </p:cNvPr>
          <p:cNvPicPr>
            <a:picLocks noChangeAspect="1"/>
          </p:cNvPicPr>
          <p:nvPr/>
        </p:nvPicPr>
        <p:blipFill>
          <a:blip r:embed="rId3"/>
          <a:stretch>
            <a:fillRect/>
          </a:stretch>
        </p:blipFill>
        <p:spPr>
          <a:xfrm>
            <a:off x="0" y="0"/>
            <a:ext cx="12192000" cy="6858000"/>
          </a:xfrm>
          <a:prstGeom prst="rect">
            <a:avLst/>
          </a:prstGeom>
        </p:spPr>
      </p:pic>
      <p:sp>
        <p:nvSpPr>
          <p:cNvPr id="3" name="Content Placeholder 2"/>
          <p:cNvSpPr>
            <a:spLocks noGrp="1"/>
          </p:cNvSpPr>
          <p:nvPr>
            <p:ph sz="quarter" idx="13"/>
          </p:nvPr>
        </p:nvSpPr>
        <p:spPr>
          <a:xfrm>
            <a:off x="0" y="5727244"/>
            <a:ext cx="12192000" cy="1124465"/>
          </a:xfrm>
        </p:spPr>
        <p:txBody>
          <a:bodyPr>
            <a:noAutofit/>
          </a:bodyPr>
          <a:lstStyle/>
          <a:p>
            <a:pPr marL="0" indent="0" algn="ctr">
              <a:buClr>
                <a:srgbClr val="A379BB">
                  <a:lumMod val="75000"/>
                </a:srgbClr>
              </a:buClr>
              <a:buNone/>
            </a:pPr>
            <a:r>
              <a:rPr lang="en-US" sz="7500" b="1" i="1" dirty="0">
                <a:solidFill>
                  <a:schemeClr val="bg1"/>
                </a:solidFill>
                <a:effectLst>
                  <a:outerShdw blurRad="38100" dist="38100" dir="2700000" algn="tl">
                    <a:srgbClr val="000000">
                      <a:alpha val="43137"/>
                    </a:srgbClr>
                  </a:outerShdw>
                </a:effectLst>
              </a:rPr>
              <a:t>Matthew 16:15-18</a:t>
            </a:r>
          </a:p>
        </p:txBody>
      </p:sp>
      <p:sp>
        <p:nvSpPr>
          <p:cNvPr id="4" name="Title 3"/>
          <p:cNvSpPr>
            <a:spLocks noGrp="1"/>
          </p:cNvSpPr>
          <p:nvPr>
            <p:ph type="title"/>
          </p:nvPr>
        </p:nvSpPr>
        <p:spPr>
          <a:xfrm>
            <a:off x="0" y="533400"/>
            <a:ext cx="12192000" cy="5486400"/>
          </a:xfrm>
        </p:spPr>
        <p:txBody>
          <a:bodyPr/>
          <a:lstStyle/>
          <a:p>
            <a:pPr marL="0" indent="0" algn="ctr">
              <a:buNone/>
            </a:pPr>
            <a:br>
              <a:rPr lang="en-US" sz="11500" i="1" dirty="0">
                <a:solidFill>
                  <a:srgbClr val="A31D6A"/>
                </a:solidFill>
                <a:effectLst>
                  <a:outerShdw blurRad="38100" dist="38100" dir="2700000" algn="tl">
                    <a:srgbClr val="000000">
                      <a:alpha val="43137"/>
                    </a:srgbClr>
                  </a:outerShdw>
                  <a:reflection blurRad="6350" stA="55000" endA="300" endPos="45500" dir="5400000" sy="-100000" algn="bl" rotWithShape="0"/>
                </a:effectLst>
              </a:rPr>
            </a:br>
            <a:r>
              <a:rPr lang="en-US" sz="11500" i="1" dirty="0">
                <a:solidFill>
                  <a:schemeClr val="bg1"/>
                </a:solidFill>
                <a:effectLst>
                  <a:outerShdw blurRad="38100" dist="38100" dir="2700000" algn="tl">
                    <a:srgbClr val="000000">
                      <a:alpha val="43137"/>
                    </a:srgbClr>
                  </a:outerShdw>
                  <a:reflection blurRad="6350" stA="55000" endA="300" endPos="45500" dir="5400000" sy="-100000" algn="bl" rotWithShape="0"/>
                </a:effectLst>
              </a:rPr>
              <a:t>THE CHURCH</a:t>
            </a:r>
            <a:endParaRPr lang="en-US" sz="11500" i="1" cap="all" dirty="0">
              <a:solidFill>
                <a:schemeClr val="bg1"/>
              </a:solidFill>
              <a:effectLst>
                <a:outerShdw blurRad="38100" dist="38100" dir="2700000" algn="tl">
                  <a:srgbClr val="000000">
                    <a:alpha val="43137"/>
                  </a:srgbClr>
                </a:outerShdw>
                <a:reflection blurRad="12700" stA="48000" endA="300" endPos="55000" dir="5400000" sy="-90000" algn="bl" rotWithShape="0"/>
              </a:effectLst>
              <a:latin typeface="Franklin Gothic Medium"/>
            </a:endParaRPr>
          </a:p>
        </p:txBody>
      </p:sp>
    </p:spTree>
    <p:extLst>
      <p:ext uri="{BB962C8B-B14F-4D97-AF65-F5344CB8AC3E}">
        <p14:creationId xmlns:p14="http://schemas.microsoft.com/office/powerpoint/2010/main" val="159851511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grpId="0" nodeType="afterEffect">
                                  <p:stCondLst>
                                    <p:cond delay="500"/>
                                  </p:stCondLst>
                                  <p:childTnLst>
                                    <p:animEffect transition="out" filter="fade">
                                      <p:cBhvr>
                                        <p:cTn id="6" dur="1000" tmFilter="0, 0; .2, .5; .8, .5; 1, 0"/>
                                        <p:tgtEl>
                                          <p:spTgt spid="4"/>
                                        </p:tgtEl>
                                      </p:cBhvr>
                                    </p:animEffect>
                                    <p:animScale>
                                      <p:cBhvr>
                                        <p:cTn id="7" dur="500" autoRev="1" fill="hold"/>
                                        <p:tgtEl>
                                          <p:spTgt spid="4"/>
                                        </p:tgtEl>
                                      </p:cBhvr>
                                      <p:by x="105000" y="105000"/>
                                    </p:animScale>
                                  </p:childTnLst>
                                </p:cTn>
                              </p:par>
                            </p:childTnLst>
                          </p:cTn>
                        </p:par>
                        <p:par>
                          <p:cTn id="8" fill="hold">
                            <p:stCondLst>
                              <p:cond delay="1500"/>
                            </p:stCondLst>
                            <p:childTnLst>
                              <p:par>
                                <p:cTn id="9" presetID="26" presetClass="emph" presetSubtype="0" fill="hold" grpId="1" nodeType="afterEffect">
                                  <p:stCondLst>
                                    <p:cond delay="500"/>
                                  </p:stCondLst>
                                  <p:childTnLst>
                                    <p:animEffect transition="out" filter="fade">
                                      <p:cBhvr>
                                        <p:cTn id="10" dur="1000" tmFilter="0, 0; .2, .5; .8, .5; 1, 0"/>
                                        <p:tgtEl>
                                          <p:spTgt spid="4"/>
                                        </p:tgtEl>
                                      </p:cBhvr>
                                    </p:animEffect>
                                    <p:animScale>
                                      <p:cBhvr>
                                        <p:cTn id="11" dur="500" autoRev="1" fill="hold"/>
                                        <p:tgtEl>
                                          <p:spTgt spid="4"/>
                                        </p:tgtEl>
                                      </p:cBhvr>
                                      <p:by x="105000" y="105000"/>
                                    </p:animScale>
                                  </p:childTnLst>
                                </p:cTn>
                              </p:par>
                            </p:childTnLst>
                          </p:cTn>
                        </p:par>
                        <p:par>
                          <p:cTn id="12" fill="hold">
                            <p:stCondLst>
                              <p:cond delay="3000"/>
                            </p:stCondLst>
                            <p:childTnLst>
                              <p:par>
                                <p:cTn id="13" presetID="26" presetClass="emph" presetSubtype="0" fill="hold" grpId="2" nodeType="afterEffect">
                                  <p:stCondLst>
                                    <p:cond delay="500"/>
                                  </p:stCondLst>
                                  <p:childTnLst>
                                    <p:animEffect transition="out" filter="fade">
                                      <p:cBhvr>
                                        <p:cTn id="14" dur="1000" tmFilter="0, 0; .2, .5; .8, .5; 1, 0"/>
                                        <p:tgtEl>
                                          <p:spTgt spid="4"/>
                                        </p:tgtEl>
                                      </p:cBhvr>
                                    </p:animEffect>
                                    <p:animScale>
                                      <p:cBhvr>
                                        <p:cTn id="15" dur="500" autoRev="1" fill="hold"/>
                                        <p:tgtEl>
                                          <p:spTgt spid="4"/>
                                        </p:tgtEl>
                                      </p:cBhvr>
                                      <p:by x="105000" y="105000"/>
                                    </p:animScale>
                                  </p:childTnLst>
                                </p:cTn>
                              </p:par>
                            </p:childTnLst>
                          </p:cTn>
                        </p:par>
                        <p:par>
                          <p:cTn id="16" fill="hold">
                            <p:stCondLst>
                              <p:cond delay="4500"/>
                            </p:stCondLst>
                            <p:childTnLst>
                              <p:par>
                                <p:cTn id="17" presetID="26" presetClass="emph" presetSubtype="0" fill="hold" grpId="3" nodeType="afterEffect">
                                  <p:stCondLst>
                                    <p:cond delay="500"/>
                                  </p:stCondLst>
                                  <p:childTnLst>
                                    <p:animEffect transition="out" filter="fade">
                                      <p:cBhvr>
                                        <p:cTn id="18" dur="1000" tmFilter="0, 0; .2, .5; .8, .5; 1, 0"/>
                                        <p:tgtEl>
                                          <p:spTgt spid="4"/>
                                        </p:tgtEl>
                                      </p:cBhvr>
                                    </p:animEffect>
                                    <p:animScale>
                                      <p:cBhvr>
                                        <p:cTn id="19" dur="500" autoRev="1" fill="hold"/>
                                        <p:tgtEl>
                                          <p:spTgt spid="4"/>
                                        </p:tgtEl>
                                      </p:cBhvr>
                                      <p:by x="105000" y="105000"/>
                                    </p:animScale>
                                  </p:childTnLst>
                                </p:cTn>
                              </p:par>
                            </p:childTnLst>
                          </p:cTn>
                        </p:par>
                        <p:par>
                          <p:cTn id="20" fill="hold">
                            <p:stCondLst>
                              <p:cond delay="6000"/>
                            </p:stCondLst>
                            <p:childTnLst>
                              <p:par>
                                <p:cTn id="21" presetID="26" presetClass="emph" presetSubtype="0" fill="hold" grpId="4" nodeType="afterEffect">
                                  <p:stCondLst>
                                    <p:cond delay="750"/>
                                  </p:stCondLst>
                                  <p:childTnLst>
                                    <p:animEffect transition="out" filter="fade">
                                      <p:cBhvr>
                                        <p:cTn id="22" dur="1000" tmFilter="0, 0; .2, .5; .8, .5; 1, 0"/>
                                        <p:tgtEl>
                                          <p:spTgt spid="4"/>
                                        </p:tgtEl>
                                      </p:cBhvr>
                                    </p:animEffect>
                                    <p:animScale>
                                      <p:cBhvr>
                                        <p:cTn id="23" dur="500" autoRev="1" fill="hold"/>
                                        <p:tgtEl>
                                          <p:spTgt spid="4"/>
                                        </p:tgtEl>
                                      </p:cBhvr>
                                      <p:by x="105000" y="105000"/>
                                    </p:animScale>
                                  </p:childTnLst>
                                </p:cTn>
                              </p:par>
                            </p:childTnLst>
                          </p:cTn>
                        </p:par>
                        <p:par>
                          <p:cTn id="24" fill="hold">
                            <p:stCondLst>
                              <p:cond delay="7750"/>
                            </p:stCondLst>
                            <p:childTnLst>
                              <p:par>
                                <p:cTn id="25" presetID="26" presetClass="emph" presetSubtype="0" fill="hold" grpId="5" nodeType="afterEffect">
                                  <p:stCondLst>
                                    <p:cond delay="750"/>
                                  </p:stCondLst>
                                  <p:childTnLst>
                                    <p:animEffect transition="out" filter="fade">
                                      <p:cBhvr>
                                        <p:cTn id="26" dur="1000" tmFilter="0, 0; .2, .5; .8, .5; 1, 0"/>
                                        <p:tgtEl>
                                          <p:spTgt spid="4"/>
                                        </p:tgtEl>
                                      </p:cBhvr>
                                    </p:animEffect>
                                    <p:animScale>
                                      <p:cBhvr>
                                        <p:cTn id="27" dur="500" autoRev="1" fill="hold"/>
                                        <p:tgtEl>
                                          <p:spTgt spid="4"/>
                                        </p:tgtEl>
                                      </p:cBhvr>
                                      <p:by x="105000" y="105000"/>
                                    </p:animScale>
                                  </p:childTnLst>
                                </p:cTn>
                              </p:par>
                            </p:childTnLst>
                          </p:cTn>
                        </p:par>
                        <p:par>
                          <p:cTn id="28" fill="hold">
                            <p:stCondLst>
                              <p:cond delay="9500"/>
                            </p:stCondLst>
                            <p:childTnLst>
                              <p:par>
                                <p:cTn id="29" presetID="26" presetClass="emph" presetSubtype="0" fill="hold" grpId="6" nodeType="afterEffect">
                                  <p:stCondLst>
                                    <p:cond delay="750"/>
                                  </p:stCondLst>
                                  <p:childTnLst>
                                    <p:animEffect transition="out" filter="fade">
                                      <p:cBhvr>
                                        <p:cTn id="30" dur="1000" tmFilter="0, 0; .2, .5; .8, .5; 1, 0"/>
                                        <p:tgtEl>
                                          <p:spTgt spid="4"/>
                                        </p:tgtEl>
                                      </p:cBhvr>
                                    </p:animEffect>
                                    <p:animScale>
                                      <p:cBhvr>
                                        <p:cTn id="31" dur="500" autoRev="1" fill="hold"/>
                                        <p:tgtEl>
                                          <p:spTgt spid="4"/>
                                        </p:tgtEl>
                                      </p:cBhvr>
                                      <p:by x="105000" y="105000"/>
                                    </p:animScale>
                                  </p:childTnLst>
                                </p:cTn>
                              </p:par>
                            </p:childTnLst>
                          </p:cTn>
                        </p:par>
                        <p:par>
                          <p:cTn id="32" fill="hold">
                            <p:stCondLst>
                              <p:cond delay="11250"/>
                            </p:stCondLst>
                            <p:childTnLst>
                              <p:par>
                                <p:cTn id="33" presetID="26" presetClass="emph" presetSubtype="0" fill="hold" grpId="7" nodeType="afterEffect">
                                  <p:stCondLst>
                                    <p:cond delay="1000"/>
                                  </p:stCondLst>
                                  <p:childTnLst>
                                    <p:animEffect transition="out" filter="fade">
                                      <p:cBhvr>
                                        <p:cTn id="34" dur="1000" tmFilter="0, 0; .2, .5; .8, .5; 1, 0"/>
                                        <p:tgtEl>
                                          <p:spTgt spid="4"/>
                                        </p:tgtEl>
                                      </p:cBhvr>
                                    </p:animEffect>
                                    <p:animScale>
                                      <p:cBhvr>
                                        <p:cTn id="35" dur="500" autoRev="1" fill="hold"/>
                                        <p:tgtEl>
                                          <p:spTgt spid="4"/>
                                        </p:tgtEl>
                                      </p:cBhvr>
                                      <p:by x="105000" y="105000"/>
                                    </p:animScale>
                                  </p:childTnLst>
                                </p:cTn>
                              </p:par>
                            </p:childTnLst>
                          </p:cTn>
                        </p:par>
                        <p:par>
                          <p:cTn id="36" fill="hold">
                            <p:stCondLst>
                              <p:cond delay="13250"/>
                            </p:stCondLst>
                            <p:childTnLst>
                              <p:par>
                                <p:cTn id="37" presetID="26" presetClass="emph" presetSubtype="0" fill="hold" grpId="8" nodeType="afterEffect">
                                  <p:stCondLst>
                                    <p:cond delay="1000"/>
                                  </p:stCondLst>
                                  <p:childTnLst>
                                    <p:animEffect transition="out" filter="fade">
                                      <p:cBhvr>
                                        <p:cTn id="38" dur="1000" tmFilter="0, 0; .2, .5; .8, .5; 1, 0"/>
                                        <p:tgtEl>
                                          <p:spTgt spid="4"/>
                                        </p:tgtEl>
                                      </p:cBhvr>
                                    </p:animEffect>
                                    <p:animScale>
                                      <p:cBhvr>
                                        <p:cTn id="39" dur="500" autoRev="1" fill="hold"/>
                                        <p:tgtEl>
                                          <p:spTgt spid="4"/>
                                        </p:tgtEl>
                                      </p:cBhvr>
                                      <p:by x="105000" y="105000"/>
                                    </p:animScale>
                                  </p:childTnLst>
                                </p:cTn>
                              </p:par>
                            </p:childTnLst>
                          </p:cTn>
                        </p:par>
                        <p:par>
                          <p:cTn id="40" fill="hold">
                            <p:stCondLst>
                              <p:cond delay="15250"/>
                            </p:stCondLst>
                            <p:childTnLst>
                              <p:par>
                                <p:cTn id="41" presetID="26" presetClass="emph" presetSubtype="0" fill="hold" grpId="9" nodeType="afterEffect">
                                  <p:stCondLst>
                                    <p:cond delay="0"/>
                                  </p:stCondLst>
                                  <p:childTnLst>
                                    <p:animEffect transition="out" filter="fade">
                                      <p:cBhvr>
                                        <p:cTn id="42" dur="1000" tmFilter="0, 0; .2, .5; .8, .5; 1, 0"/>
                                        <p:tgtEl>
                                          <p:spTgt spid="4"/>
                                        </p:tgtEl>
                                      </p:cBhvr>
                                    </p:animEffect>
                                    <p:animScale>
                                      <p:cBhvr>
                                        <p:cTn id="43" dur="500" autoRev="1" fill="hold"/>
                                        <p:tgtEl>
                                          <p:spTgt spid="4"/>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4" grpId="2"/>
      <p:bldP spid="4" grpId="3"/>
      <p:bldP spid="4" grpId="4"/>
      <p:bldP spid="4" grpId="5"/>
      <p:bldP spid="4" grpId="6"/>
      <p:bldP spid="4" grpId="7"/>
      <p:bldP spid="4" grpId="8"/>
      <p:bldP spid="4" grpId="9"/>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
            <a:ext cx="12192000" cy="1139190"/>
          </a:xfrm>
        </p:spPr>
        <p:txBody>
          <a:bodyPr>
            <a:noAutofit/>
          </a:bodyPr>
          <a:lstStyle/>
          <a:p>
            <a:pPr marL="0" indent="0" algn="ctr">
              <a:buNone/>
            </a:pPr>
            <a:r>
              <a:rPr lang="en-US" sz="7200" i="1" dirty="0">
                <a:solidFill>
                  <a:srgbClr val="A31D6A"/>
                </a:solidFill>
                <a:effectLst>
                  <a:outerShdw blurRad="38100" dist="38100" dir="2700000" algn="tl">
                    <a:srgbClr val="000000">
                      <a:alpha val="43137"/>
                    </a:srgbClr>
                  </a:outerShdw>
                </a:effectLst>
                <a:latin typeface="Trebuchet MS"/>
              </a:rPr>
              <a:t>Acts 2:46-47 (KJV)</a:t>
            </a:r>
            <a:endParaRPr lang="en-US" sz="6300" i="1" dirty="0">
              <a:solidFill>
                <a:srgbClr val="A31D6A"/>
              </a:solidFill>
              <a:effectLst>
                <a:outerShdw blurRad="38100" dist="38100" dir="2700000" algn="tl">
                  <a:srgbClr val="000000">
                    <a:alpha val="43137"/>
                  </a:srgbClr>
                </a:outerShdw>
              </a:effectLst>
            </a:endParaRPr>
          </a:p>
        </p:txBody>
      </p:sp>
      <p:sp>
        <p:nvSpPr>
          <p:cNvPr id="3" name="Content Placeholder 2"/>
          <p:cNvSpPr>
            <a:spLocks noGrp="1"/>
          </p:cNvSpPr>
          <p:nvPr>
            <p:ph sz="quarter" idx="13"/>
          </p:nvPr>
        </p:nvSpPr>
        <p:spPr>
          <a:xfrm>
            <a:off x="0" y="1143000"/>
            <a:ext cx="12268200" cy="5711190"/>
          </a:xfrm>
        </p:spPr>
        <p:txBody>
          <a:bodyPr>
            <a:noAutofit/>
          </a:bodyPr>
          <a:lstStyle/>
          <a:p>
            <a:pPr marL="0" marR="0" indent="0">
              <a:lnSpc>
                <a:spcPct val="107000"/>
              </a:lnSpc>
              <a:spcBef>
                <a:spcPts val="0"/>
              </a:spcBef>
              <a:spcAft>
                <a:spcPts val="0"/>
              </a:spcAft>
              <a:buNone/>
            </a:pPr>
            <a:r>
              <a:rPr lang="en-US" sz="6300" b="1" baseline="30000" dirty="0">
                <a:effectLst/>
                <a:ea typeface="Calibri" panose="020F0502020204030204" pitchFamily="34" charset="0"/>
                <a:cs typeface="Times New Roman" panose="02020603050405020304" pitchFamily="18" charset="0"/>
              </a:rPr>
              <a:t>46</a:t>
            </a:r>
            <a:r>
              <a:rPr lang="en-US" sz="6300" dirty="0">
                <a:effectLst/>
                <a:ea typeface="Calibri" panose="020F0502020204030204" pitchFamily="34" charset="0"/>
                <a:cs typeface="Times New Roman" panose="02020603050405020304" pitchFamily="18" charset="0"/>
              </a:rPr>
              <a:t> And they, continuing daily with one accord in the temple, and breaking bread from house to house, did eat their meat with gladness and singleness of heart,</a:t>
            </a:r>
          </a:p>
        </p:txBody>
      </p:sp>
    </p:spTree>
    <p:extLst>
      <p:ext uri="{BB962C8B-B14F-4D97-AF65-F5344CB8AC3E}">
        <p14:creationId xmlns:p14="http://schemas.microsoft.com/office/powerpoint/2010/main" val="4290394817"/>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
            <a:ext cx="12192000" cy="1139190"/>
          </a:xfrm>
        </p:spPr>
        <p:txBody>
          <a:bodyPr>
            <a:noAutofit/>
          </a:bodyPr>
          <a:lstStyle/>
          <a:p>
            <a:pPr marL="0" indent="0" algn="ctr">
              <a:buNone/>
            </a:pPr>
            <a:r>
              <a:rPr kumimoji="0" lang="en-US" sz="7200" b="1" i="1" u="none" strike="noStrike" kern="1200" cap="none" spc="0" normalizeH="0" baseline="0" noProof="0" dirty="0">
                <a:ln>
                  <a:noFill/>
                </a:ln>
                <a:solidFill>
                  <a:srgbClr val="A31D6A"/>
                </a:solidFill>
                <a:effectLst>
                  <a:outerShdw blurRad="38100" dist="38100" dir="2700000" algn="tl">
                    <a:srgbClr val="000000">
                      <a:alpha val="43137"/>
                    </a:srgbClr>
                  </a:outerShdw>
                </a:effectLst>
                <a:uLnTx/>
                <a:uFillTx/>
                <a:latin typeface="Trebuchet MS"/>
                <a:ea typeface="+mj-ea"/>
                <a:cs typeface="+mj-cs"/>
              </a:rPr>
              <a:t>Acts 2:46-47 (KJV)</a:t>
            </a:r>
            <a:endParaRPr lang="en-US" sz="7200" i="1" dirty="0">
              <a:solidFill>
                <a:srgbClr val="A31D6A"/>
              </a:solidFill>
              <a:effectLst>
                <a:outerShdw blurRad="38100" dist="38100" dir="2700000" algn="tl">
                  <a:srgbClr val="000000">
                    <a:alpha val="43137"/>
                  </a:srgbClr>
                </a:outerShdw>
              </a:effectLst>
            </a:endParaRPr>
          </a:p>
        </p:txBody>
      </p:sp>
      <p:sp>
        <p:nvSpPr>
          <p:cNvPr id="3" name="Content Placeholder 2"/>
          <p:cNvSpPr>
            <a:spLocks noGrp="1"/>
          </p:cNvSpPr>
          <p:nvPr>
            <p:ph sz="quarter" idx="13"/>
          </p:nvPr>
        </p:nvSpPr>
        <p:spPr>
          <a:xfrm>
            <a:off x="0" y="1143000"/>
            <a:ext cx="12192000" cy="5715000"/>
          </a:xfrm>
        </p:spPr>
        <p:txBody>
          <a:bodyPr>
            <a:noAutofit/>
          </a:bodyPr>
          <a:lstStyle/>
          <a:p>
            <a:pPr marL="0" marR="0" lvl="0" indent="0" algn="l" defTabSz="914400" rtl="0" eaLnBrk="1" fontAlgn="auto" latinLnBrk="0" hangingPunct="1">
              <a:lnSpc>
                <a:spcPct val="107000"/>
              </a:lnSpc>
              <a:spcBef>
                <a:spcPts val="0"/>
              </a:spcBef>
              <a:spcAft>
                <a:spcPts val="0"/>
              </a:spcAft>
              <a:buClr>
                <a:srgbClr val="A379BB">
                  <a:lumMod val="75000"/>
                </a:srgbClr>
              </a:buClr>
              <a:buSzPct val="130000"/>
              <a:buFont typeface="Georgia" pitchFamily="18" charset="0"/>
              <a:buNone/>
              <a:tabLst/>
              <a:defRPr/>
            </a:pPr>
            <a:r>
              <a:rPr kumimoji="0" lang="en-US" sz="6300" b="1" i="0" u="none" strike="noStrike" kern="1200" cap="none" spc="0" normalizeH="0" baseline="3000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47</a:t>
            </a:r>
            <a:r>
              <a:rPr kumimoji="0" lang="en-US" sz="6300" b="0" i="0" u="none" strike="noStrike" kern="1200" cap="none" spc="0" normalizeH="0" baseline="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 Praising God, and having favour with all the people. And the Lord added to </a:t>
            </a:r>
            <a:r>
              <a:rPr kumimoji="0" lang="en-US" sz="6300" b="1" i="0" u="none" strike="noStrike" kern="1200" cap="none" spc="0" normalizeH="0" baseline="0" noProof="0" dirty="0">
                <a:ln>
                  <a:noFill/>
                </a:ln>
                <a:solidFill>
                  <a:prstClr val="black">
                    <a:lumMod val="75000"/>
                    <a:lumOff val="25000"/>
                  </a:prstClr>
                </a:solidFill>
                <a:effectLst>
                  <a:outerShdw blurRad="38100" dist="38100" dir="2700000" algn="tl">
                    <a:srgbClr val="000000">
                      <a:alpha val="43137"/>
                    </a:srgbClr>
                  </a:outerShdw>
                </a:effectLst>
                <a:highlight>
                  <a:srgbClr val="FFFF00"/>
                </a:highlight>
                <a:uLnTx/>
                <a:uFillTx/>
                <a:latin typeface="Trebuchet MS"/>
                <a:ea typeface="Calibri" panose="020F0502020204030204" pitchFamily="34" charset="0"/>
                <a:cs typeface="Times New Roman" panose="02020603050405020304" pitchFamily="18" charset="0"/>
              </a:rPr>
              <a:t>the church </a:t>
            </a:r>
            <a:r>
              <a:rPr kumimoji="0" lang="en-US" sz="6300" b="0" i="0" u="none" strike="noStrike" kern="1200" cap="none" spc="0" normalizeH="0" baseline="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daily such as should be saved.</a:t>
            </a:r>
          </a:p>
        </p:txBody>
      </p:sp>
    </p:spTree>
    <p:extLst>
      <p:ext uri="{BB962C8B-B14F-4D97-AF65-F5344CB8AC3E}">
        <p14:creationId xmlns:p14="http://schemas.microsoft.com/office/powerpoint/2010/main" val="416976236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
            <a:ext cx="12192000" cy="1215390"/>
          </a:xfrm>
        </p:spPr>
        <p:txBody>
          <a:bodyPr>
            <a:noAutofit/>
          </a:bodyPr>
          <a:lstStyle/>
          <a:p>
            <a:pPr marL="0" indent="0" algn="ctr">
              <a:buNone/>
            </a:pPr>
            <a:r>
              <a:rPr lang="en-US" sz="7200" i="1" dirty="0">
                <a:solidFill>
                  <a:srgbClr val="A31D6A"/>
                </a:solidFill>
                <a:effectLst>
                  <a:outerShdw blurRad="38100" dist="38100" dir="2700000" algn="tl">
                    <a:srgbClr val="000000">
                      <a:alpha val="43137"/>
                    </a:srgbClr>
                  </a:outerShdw>
                </a:effectLst>
                <a:latin typeface="Trebuchet MS"/>
              </a:rPr>
              <a:t>Ephesians 1:22-23 (NASB)</a:t>
            </a:r>
            <a:endParaRPr lang="en-US" sz="5600" i="1" dirty="0">
              <a:solidFill>
                <a:srgbClr val="A31D6A"/>
              </a:solidFill>
              <a:effectLst>
                <a:outerShdw blurRad="38100" dist="38100" dir="2700000" algn="tl">
                  <a:srgbClr val="000000">
                    <a:alpha val="43137"/>
                  </a:srgbClr>
                </a:outerShdw>
              </a:effectLst>
            </a:endParaRPr>
          </a:p>
        </p:txBody>
      </p:sp>
      <p:sp>
        <p:nvSpPr>
          <p:cNvPr id="3" name="Content Placeholder 2"/>
          <p:cNvSpPr>
            <a:spLocks noGrp="1"/>
          </p:cNvSpPr>
          <p:nvPr>
            <p:ph sz="quarter" idx="13"/>
          </p:nvPr>
        </p:nvSpPr>
        <p:spPr>
          <a:xfrm>
            <a:off x="0" y="990600"/>
            <a:ext cx="12192000" cy="5867400"/>
          </a:xfrm>
        </p:spPr>
        <p:txBody>
          <a:bodyPr>
            <a:noAutofit/>
          </a:bodyPr>
          <a:lstStyle/>
          <a:p>
            <a:pPr marL="0" marR="0" indent="0">
              <a:lnSpc>
                <a:spcPct val="107000"/>
              </a:lnSpc>
              <a:spcBef>
                <a:spcPts val="0"/>
              </a:spcBef>
              <a:spcAft>
                <a:spcPts val="0"/>
              </a:spcAft>
              <a:buNone/>
            </a:pPr>
            <a:r>
              <a:rPr lang="en-US" sz="6000" b="1" baseline="30000" dirty="0">
                <a:effectLst/>
                <a:ea typeface="Calibri" panose="020F0502020204030204" pitchFamily="34" charset="0"/>
                <a:cs typeface="Times New Roman" panose="02020603050405020304" pitchFamily="18" charset="0"/>
              </a:rPr>
              <a:t>22</a:t>
            </a:r>
            <a:r>
              <a:rPr lang="en-US" sz="6000" dirty="0">
                <a:effectLst/>
                <a:ea typeface="Calibri" panose="020F0502020204030204" pitchFamily="34" charset="0"/>
                <a:cs typeface="Times New Roman" panose="02020603050405020304" pitchFamily="18" charset="0"/>
              </a:rPr>
              <a:t> And He put all things in subjection under His feet, and gave Him as head over all things to the church, </a:t>
            </a:r>
          </a:p>
          <a:p>
            <a:pPr marL="0" marR="0" indent="0">
              <a:lnSpc>
                <a:spcPct val="107000"/>
              </a:lnSpc>
              <a:spcBef>
                <a:spcPts val="0"/>
              </a:spcBef>
              <a:spcAft>
                <a:spcPts val="0"/>
              </a:spcAft>
              <a:buNone/>
            </a:pPr>
            <a:r>
              <a:rPr lang="en-US" sz="6000" b="1" baseline="30000" dirty="0">
                <a:effectLst/>
                <a:ea typeface="Calibri" panose="020F0502020204030204" pitchFamily="34" charset="0"/>
                <a:cs typeface="Times New Roman" panose="02020603050405020304" pitchFamily="18" charset="0"/>
              </a:rPr>
              <a:t>23</a:t>
            </a:r>
            <a:r>
              <a:rPr lang="en-US" sz="6000" dirty="0">
                <a:effectLst/>
                <a:ea typeface="Calibri" panose="020F0502020204030204" pitchFamily="34" charset="0"/>
                <a:cs typeface="Times New Roman" panose="02020603050405020304" pitchFamily="18" charset="0"/>
              </a:rPr>
              <a:t> which is His body, the fullness of Him who fills all in all.</a:t>
            </a:r>
          </a:p>
        </p:txBody>
      </p:sp>
    </p:spTree>
    <p:extLst>
      <p:ext uri="{BB962C8B-B14F-4D97-AF65-F5344CB8AC3E}">
        <p14:creationId xmlns:p14="http://schemas.microsoft.com/office/powerpoint/2010/main" val="578928283"/>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
            <a:ext cx="12192000" cy="1139190"/>
          </a:xfrm>
        </p:spPr>
        <p:txBody>
          <a:bodyPr>
            <a:noAutofit/>
          </a:bodyPr>
          <a:lstStyle/>
          <a:p>
            <a:pPr marL="0" indent="0" algn="ctr">
              <a:buNone/>
            </a:pPr>
            <a:r>
              <a:rPr lang="en-US" sz="7200" i="1" dirty="0">
                <a:solidFill>
                  <a:srgbClr val="A31D6A"/>
                </a:solidFill>
                <a:effectLst>
                  <a:outerShdw blurRad="38100" dist="38100" dir="2700000" algn="tl">
                    <a:srgbClr val="000000">
                      <a:alpha val="43137"/>
                    </a:srgbClr>
                  </a:outerShdw>
                </a:effectLst>
                <a:latin typeface="Trebuchet MS"/>
              </a:rPr>
              <a:t>Ephesians 5:25-27 (NASB)</a:t>
            </a:r>
            <a:endParaRPr lang="en-US" sz="7200" i="1" dirty="0">
              <a:solidFill>
                <a:srgbClr val="A31D6A"/>
              </a:solidFill>
              <a:effectLst>
                <a:outerShdw blurRad="38100" dist="38100" dir="2700000" algn="tl">
                  <a:srgbClr val="000000">
                    <a:alpha val="43137"/>
                  </a:srgbClr>
                </a:outerShdw>
              </a:effectLst>
            </a:endParaRPr>
          </a:p>
        </p:txBody>
      </p:sp>
      <p:sp>
        <p:nvSpPr>
          <p:cNvPr id="3" name="Content Placeholder 2"/>
          <p:cNvSpPr>
            <a:spLocks noGrp="1"/>
          </p:cNvSpPr>
          <p:nvPr>
            <p:ph sz="quarter" idx="13"/>
          </p:nvPr>
        </p:nvSpPr>
        <p:spPr>
          <a:xfrm>
            <a:off x="0" y="1143000"/>
            <a:ext cx="12192000" cy="5715000"/>
          </a:xfrm>
        </p:spPr>
        <p:txBody>
          <a:bodyPr>
            <a:noAutofit/>
          </a:bodyPr>
          <a:lstStyle/>
          <a:p>
            <a:pPr marL="0" marR="0" indent="0">
              <a:lnSpc>
                <a:spcPct val="107000"/>
              </a:lnSpc>
              <a:spcBef>
                <a:spcPts val="0"/>
              </a:spcBef>
              <a:spcAft>
                <a:spcPts val="0"/>
              </a:spcAft>
              <a:buNone/>
            </a:pPr>
            <a:r>
              <a:rPr lang="en-US" sz="5900" b="1" baseline="30000" dirty="0">
                <a:effectLst/>
                <a:ea typeface="Calibri" panose="020F0502020204030204" pitchFamily="34" charset="0"/>
                <a:cs typeface="Times New Roman" panose="02020603050405020304" pitchFamily="18" charset="0"/>
              </a:rPr>
              <a:t>25</a:t>
            </a:r>
            <a:r>
              <a:rPr lang="en-US" sz="5900" dirty="0">
                <a:effectLst/>
                <a:ea typeface="Calibri" panose="020F0502020204030204" pitchFamily="34" charset="0"/>
                <a:cs typeface="Times New Roman" panose="02020603050405020304" pitchFamily="18" charset="0"/>
              </a:rPr>
              <a:t> Husbands, love your wives, just as Christ also loved the church and gave Himself up for her, </a:t>
            </a:r>
          </a:p>
          <a:p>
            <a:pPr marL="0" marR="0" indent="0">
              <a:lnSpc>
                <a:spcPct val="107000"/>
              </a:lnSpc>
              <a:spcBef>
                <a:spcPts val="0"/>
              </a:spcBef>
              <a:spcAft>
                <a:spcPts val="0"/>
              </a:spcAft>
              <a:buNone/>
            </a:pPr>
            <a:r>
              <a:rPr lang="en-US" sz="5900" b="1" baseline="30000" dirty="0">
                <a:effectLst/>
                <a:ea typeface="Calibri" panose="020F0502020204030204" pitchFamily="34" charset="0"/>
                <a:cs typeface="Times New Roman" panose="02020603050405020304" pitchFamily="18" charset="0"/>
              </a:rPr>
              <a:t>26</a:t>
            </a:r>
            <a:r>
              <a:rPr lang="en-US" sz="5900" dirty="0">
                <a:effectLst/>
                <a:ea typeface="Calibri" panose="020F0502020204030204" pitchFamily="34" charset="0"/>
                <a:cs typeface="Times New Roman" panose="02020603050405020304" pitchFamily="18" charset="0"/>
              </a:rPr>
              <a:t> so that He might sanctify her, having cleansed her by the washing of water with the word, </a:t>
            </a:r>
          </a:p>
        </p:txBody>
      </p:sp>
    </p:spTree>
    <p:extLst>
      <p:ext uri="{BB962C8B-B14F-4D97-AF65-F5344CB8AC3E}">
        <p14:creationId xmlns:p14="http://schemas.microsoft.com/office/powerpoint/2010/main" val="269014990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
            <a:ext cx="12192000" cy="1139190"/>
          </a:xfrm>
        </p:spPr>
        <p:txBody>
          <a:bodyPr>
            <a:noAutofit/>
          </a:bodyPr>
          <a:lstStyle/>
          <a:p>
            <a:pPr marL="0" indent="0" algn="ctr">
              <a:buNone/>
            </a:pPr>
            <a:r>
              <a:rPr kumimoji="0" lang="en-US" sz="7200" b="1" i="1" u="none" strike="noStrike" kern="1200" cap="none" spc="0" normalizeH="0" baseline="0" noProof="0" dirty="0">
                <a:ln>
                  <a:noFill/>
                </a:ln>
                <a:solidFill>
                  <a:srgbClr val="A31D6A"/>
                </a:solidFill>
                <a:effectLst>
                  <a:outerShdw blurRad="38100" dist="38100" dir="2700000" algn="tl">
                    <a:srgbClr val="000000">
                      <a:alpha val="43137"/>
                    </a:srgbClr>
                  </a:outerShdw>
                </a:effectLst>
                <a:uLnTx/>
                <a:uFillTx/>
                <a:latin typeface="Trebuchet MS"/>
                <a:ea typeface="+mj-ea"/>
                <a:cs typeface="+mj-cs"/>
              </a:rPr>
              <a:t>Ephesians 5:25-27 (NASB)</a:t>
            </a:r>
            <a:endParaRPr lang="en-US" sz="7200" i="1" dirty="0">
              <a:solidFill>
                <a:srgbClr val="A31D6A"/>
              </a:solidFill>
              <a:effectLst>
                <a:outerShdw blurRad="38100" dist="38100" dir="2700000" algn="tl">
                  <a:srgbClr val="000000">
                    <a:alpha val="43137"/>
                  </a:srgbClr>
                </a:outerShdw>
              </a:effectLst>
            </a:endParaRPr>
          </a:p>
        </p:txBody>
      </p:sp>
      <p:sp>
        <p:nvSpPr>
          <p:cNvPr id="3" name="Content Placeholder 2"/>
          <p:cNvSpPr>
            <a:spLocks noGrp="1"/>
          </p:cNvSpPr>
          <p:nvPr>
            <p:ph sz="quarter" idx="13"/>
          </p:nvPr>
        </p:nvSpPr>
        <p:spPr>
          <a:xfrm>
            <a:off x="0" y="1143000"/>
            <a:ext cx="12192000" cy="5715000"/>
          </a:xfrm>
        </p:spPr>
        <p:txBody>
          <a:bodyPr>
            <a:noAutofit/>
          </a:bodyPr>
          <a:lstStyle/>
          <a:p>
            <a:pPr marL="45720" indent="0">
              <a:buClr>
                <a:srgbClr val="A379BB">
                  <a:lumMod val="75000"/>
                </a:srgbClr>
              </a:buClr>
              <a:buNone/>
              <a:defRPr/>
            </a:pPr>
            <a:r>
              <a:rPr kumimoji="0" lang="en-US" sz="5900" b="1" i="0" u="none" strike="noStrike" kern="1200" cap="none" spc="0" normalizeH="0" baseline="3000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27</a:t>
            </a:r>
            <a:r>
              <a:rPr kumimoji="0" lang="en-US" sz="5900" b="0" i="0" u="none" strike="noStrike" kern="1200" cap="none" spc="0" normalizeH="0" baseline="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 that He might present to Himself the church in all her glory, having no spot or wrinkle or any such thing; but that she would be holy and blameless.</a:t>
            </a:r>
            <a:br>
              <a:rPr lang="en-US" sz="4400" dirty="0">
                <a:solidFill>
                  <a:prstClr val="black">
                    <a:lumMod val="75000"/>
                    <a:lumOff val="25000"/>
                  </a:prstClr>
                </a:solidFill>
              </a:rPr>
            </a:br>
            <a:br>
              <a:rPr lang="en-US" sz="4400" dirty="0"/>
            </a:br>
            <a:endParaRPr lang="en-US" sz="4400" dirty="0"/>
          </a:p>
        </p:txBody>
      </p:sp>
    </p:spTree>
    <p:extLst>
      <p:ext uri="{BB962C8B-B14F-4D97-AF65-F5344CB8AC3E}">
        <p14:creationId xmlns:p14="http://schemas.microsoft.com/office/powerpoint/2010/main" val="361547532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0" y="1676400"/>
            <a:ext cx="12192000" cy="5144530"/>
          </a:xfrm>
        </p:spPr>
        <p:txBody>
          <a:bodyPr>
            <a:noAutofit/>
          </a:bodyPr>
          <a:lstStyle/>
          <a:p>
            <a:pPr>
              <a:lnSpc>
                <a:spcPct val="80000"/>
              </a:lnSpc>
              <a:buClr>
                <a:srgbClr val="C00000"/>
              </a:buClr>
              <a:buFont typeface="Wingdings" pitchFamily="2" charset="2"/>
              <a:buChar char="Ø"/>
            </a:pPr>
            <a:r>
              <a:rPr lang="en-US" sz="6600" b="1" i="1" dirty="0">
                <a:effectLst>
                  <a:outerShdw blurRad="38100" dist="38100" dir="2700000" algn="tl">
                    <a:srgbClr val="000000">
                      <a:alpha val="43137"/>
                    </a:srgbClr>
                  </a:outerShdw>
                </a:effectLst>
              </a:rPr>
              <a:t>Acts 20:28-30 (KJV)</a:t>
            </a:r>
          </a:p>
          <a:p>
            <a:pPr>
              <a:lnSpc>
                <a:spcPct val="80000"/>
              </a:lnSpc>
              <a:buClr>
                <a:srgbClr val="C00000"/>
              </a:buClr>
              <a:buFont typeface="Wingdings" pitchFamily="2" charset="2"/>
              <a:buChar char="Ø"/>
            </a:pPr>
            <a:r>
              <a:rPr lang="en-US" sz="6600" b="1" i="1" dirty="0">
                <a:effectLst>
                  <a:outerShdw blurRad="38100" dist="38100" dir="2700000" algn="tl">
                    <a:srgbClr val="000000">
                      <a:alpha val="43137"/>
                    </a:srgbClr>
                  </a:outerShdw>
                </a:effectLst>
              </a:rPr>
              <a:t>II Timothy 3:1-7 (NASB)</a:t>
            </a:r>
          </a:p>
          <a:p>
            <a:pPr>
              <a:lnSpc>
                <a:spcPct val="80000"/>
              </a:lnSpc>
              <a:buClr>
                <a:srgbClr val="C00000"/>
              </a:buClr>
              <a:buFont typeface="Wingdings" pitchFamily="2" charset="2"/>
              <a:buChar char="Ø"/>
            </a:pPr>
            <a:r>
              <a:rPr lang="en-US" sz="6600" b="1" i="1" dirty="0">
                <a:effectLst>
                  <a:outerShdw blurRad="38100" dist="38100" dir="2700000" algn="tl">
                    <a:srgbClr val="000000">
                      <a:alpha val="43137"/>
                    </a:srgbClr>
                  </a:outerShdw>
                </a:effectLst>
              </a:rPr>
              <a:t>Galatians 1:6-9 (NASB)</a:t>
            </a:r>
          </a:p>
          <a:p>
            <a:pPr>
              <a:lnSpc>
                <a:spcPct val="80000"/>
              </a:lnSpc>
              <a:buClr>
                <a:srgbClr val="C00000"/>
              </a:buClr>
              <a:buFont typeface="Wingdings" pitchFamily="2" charset="2"/>
              <a:buChar char="Ø"/>
            </a:pPr>
            <a:r>
              <a:rPr lang="en-US" sz="6600" b="1" i="1" dirty="0">
                <a:effectLst>
                  <a:outerShdw blurRad="38100" dist="38100" dir="2700000" algn="tl">
                    <a:srgbClr val="000000">
                      <a:alpha val="43137"/>
                    </a:srgbClr>
                  </a:outerShdw>
                </a:effectLst>
              </a:rPr>
              <a:t>II Peter 2:1-2 (NASB)</a:t>
            </a:r>
          </a:p>
          <a:p>
            <a:pPr>
              <a:lnSpc>
                <a:spcPct val="80000"/>
              </a:lnSpc>
              <a:buClr>
                <a:srgbClr val="C00000"/>
              </a:buClr>
              <a:buFont typeface="Wingdings" pitchFamily="2" charset="2"/>
              <a:buChar char="Ø"/>
            </a:pPr>
            <a:r>
              <a:rPr lang="en-US" sz="6600" b="1" i="1" dirty="0">
                <a:effectLst>
                  <a:outerShdw blurRad="38100" dist="38100" dir="2700000" algn="tl">
                    <a:srgbClr val="000000">
                      <a:alpha val="43137"/>
                    </a:srgbClr>
                  </a:outerShdw>
                </a:effectLst>
              </a:rPr>
              <a:t>II Timothy 4:1-4 (NKJV)</a:t>
            </a:r>
          </a:p>
        </p:txBody>
      </p:sp>
      <p:sp>
        <p:nvSpPr>
          <p:cNvPr id="4" name="Title 3"/>
          <p:cNvSpPr>
            <a:spLocks noGrp="1"/>
          </p:cNvSpPr>
          <p:nvPr>
            <p:ph type="title"/>
          </p:nvPr>
        </p:nvSpPr>
        <p:spPr>
          <a:xfrm>
            <a:off x="0" y="0"/>
            <a:ext cx="12192000" cy="1219200"/>
          </a:xfrm>
        </p:spPr>
        <p:txBody>
          <a:bodyPr/>
          <a:lstStyle/>
          <a:p>
            <a:pPr marL="0" indent="0" algn="l">
              <a:buNone/>
            </a:pPr>
            <a:r>
              <a:rPr lang="en-US" sz="6000" i="1" cap="all" dirty="0">
                <a:solidFill>
                  <a:srgbClr val="A50021"/>
                </a:solidFill>
                <a:effectLst>
                  <a:outerShdw blurRad="38100" dist="38100" dir="2700000" algn="tl">
                    <a:srgbClr val="000000">
                      <a:alpha val="43137"/>
                    </a:srgbClr>
                  </a:outerShdw>
                  <a:reflection blurRad="12700" stA="48000" endA="300" endPos="55000" dir="5400000" sy="-90000" algn="bl" rotWithShape="0"/>
                </a:effectLst>
                <a:latin typeface="Franklin Gothic Medium"/>
              </a:rPr>
              <a:t>Point #2:  Man’s Interference</a:t>
            </a:r>
          </a:p>
        </p:txBody>
      </p:sp>
    </p:spTree>
    <p:extLst>
      <p:ext uri="{BB962C8B-B14F-4D97-AF65-F5344CB8AC3E}">
        <p14:creationId xmlns:p14="http://schemas.microsoft.com/office/powerpoint/2010/main" val="259229458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grpId="0" nodeType="afterEffect">
                                  <p:stCondLst>
                                    <p:cond delay="500"/>
                                  </p:stCondLst>
                                  <p:childTnLst>
                                    <p:animEffect transition="out" filter="fade">
                                      <p:cBhvr>
                                        <p:cTn id="6" dur="1000" tmFilter="0, 0; .2, .5; .8, .5; 1, 0"/>
                                        <p:tgtEl>
                                          <p:spTgt spid="4"/>
                                        </p:tgtEl>
                                      </p:cBhvr>
                                    </p:animEffect>
                                    <p:animScale>
                                      <p:cBhvr>
                                        <p:cTn id="7" dur="500" autoRev="1" fill="hold"/>
                                        <p:tgtEl>
                                          <p:spTgt spid="4"/>
                                        </p:tgtEl>
                                      </p:cBhvr>
                                      <p:by x="105000" y="105000"/>
                                    </p:animScale>
                                  </p:childTnLst>
                                </p:cTn>
                              </p:par>
                            </p:childTnLst>
                          </p:cTn>
                        </p:par>
                        <p:par>
                          <p:cTn id="8" fill="hold">
                            <p:stCondLst>
                              <p:cond delay="1500"/>
                            </p:stCondLst>
                            <p:childTnLst>
                              <p:par>
                                <p:cTn id="9" presetID="26" presetClass="emph" presetSubtype="0" fill="hold" grpId="1" nodeType="afterEffect">
                                  <p:stCondLst>
                                    <p:cond delay="500"/>
                                  </p:stCondLst>
                                  <p:childTnLst>
                                    <p:animEffect transition="out" filter="fade">
                                      <p:cBhvr>
                                        <p:cTn id="10" dur="1000" tmFilter="0, 0; .2, .5; .8, .5; 1, 0"/>
                                        <p:tgtEl>
                                          <p:spTgt spid="4"/>
                                        </p:tgtEl>
                                      </p:cBhvr>
                                    </p:animEffect>
                                    <p:animScale>
                                      <p:cBhvr>
                                        <p:cTn id="11" dur="500" autoRev="1" fill="hold"/>
                                        <p:tgtEl>
                                          <p:spTgt spid="4"/>
                                        </p:tgtEl>
                                      </p:cBhvr>
                                      <p:by x="105000" y="105000"/>
                                    </p:animScale>
                                  </p:childTnLst>
                                </p:cTn>
                              </p:par>
                            </p:childTnLst>
                          </p:cTn>
                        </p:par>
                        <p:par>
                          <p:cTn id="12" fill="hold">
                            <p:stCondLst>
                              <p:cond delay="3000"/>
                            </p:stCondLst>
                            <p:childTnLst>
                              <p:par>
                                <p:cTn id="13" presetID="26" presetClass="emph" presetSubtype="0" fill="hold" grpId="2" nodeType="afterEffect">
                                  <p:stCondLst>
                                    <p:cond delay="500"/>
                                  </p:stCondLst>
                                  <p:childTnLst>
                                    <p:animEffect transition="out" filter="fade">
                                      <p:cBhvr>
                                        <p:cTn id="14" dur="1000" tmFilter="0, 0; .2, .5; .8, .5; 1, 0"/>
                                        <p:tgtEl>
                                          <p:spTgt spid="4"/>
                                        </p:tgtEl>
                                      </p:cBhvr>
                                    </p:animEffect>
                                    <p:animScale>
                                      <p:cBhvr>
                                        <p:cTn id="15" dur="500" autoRev="1" fill="hold"/>
                                        <p:tgtEl>
                                          <p:spTgt spid="4"/>
                                        </p:tgtEl>
                                      </p:cBhvr>
                                      <p:by x="105000" y="105000"/>
                                    </p:animScale>
                                  </p:childTnLst>
                                </p:cTn>
                              </p:par>
                            </p:childTnLst>
                          </p:cTn>
                        </p:par>
                        <p:par>
                          <p:cTn id="16" fill="hold">
                            <p:stCondLst>
                              <p:cond delay="4500"/>
                            </p:stCondLst>
                            <p:childTnLst>
                              <p:par>
                                <p:cTn id="17" presetID="26" presetClass="emph" presetSubtype="0" fill="hold" grpId="3" nodeType="afterEffect">
                                  <p:stCondLst>
                                    <p:cond delay="500"/>
                                  </p:stCondLst>
                                  <p:childTnLst>
                                    <p:animEffect transition="out" filter="fade">
                                      <p:cBhvr>
                                        <p:cTn id="18" dur="1000" tmFilter="0, 0; .2, .5; .8, .5; 1, 0"/>
                                        <p:tgtEl>
                                          <p:spTgt spid="4"/>
                                        </p:tgtEl>
                                      </p:cBhvr>
                                    </p:animEffect>
                                    <p:animScale>
                                      <p:cBhvr>
                                        <p:cTn id="19" dur="500" autoRev="1" fill="hold"/>
                                        <p:tgtEl>
                                          <p:spTgt spid="4"/>
                                        </p:tgtEl>
                                      </p:cBhvr>
                                      <p:by x="105000" y="105000"/>
                                    </p:animScale>
                                  </p:childTnLst>
                                </p:cTn>
                              </p:par>
                            </p:childTnLst>
                          </p:cTn>
                        </p:par>
                        <p:par>
                          <p:cTn id="20" fill="hold">
                            <p:stCondLst>
                              <p:cond delay="6000"/>
                            </p:stCondLst>
                            <p:childTnLst>
                              <p:par>
                                <p:cTn id="21" presetID="26" presetClass="emph" presetSubtype="0" fill="hold" grpId="4" nodeType="afterEffect">
                                  <p:stCondLst>
                                    <p:cond delay="750"/>
                                  </p:stCondLst>
                                  <p:childTnLst>
                                    <p:animEffect transition="out" filter="fade">
                                      <p:cBhvr>
                                        <p:cTn id="22" dur="1000" tmFilter="0, 0; .2, .5; .8, .5; 1, 0"/>
                                        <p:tgtEl>
                                          <p:spTgt spid="4"/>
                                        </p:tgtEl>
                                      </p:cBhvr>
                                    </p:animEffect>
                                    <p:animScale>
                                      <p:cBhvr>
                                        <p:cTn id="23" dur="500" autoRev="1" fill="hold"/>
                                        <p:tgtEl>
                                          <p:spTgt spid="4"/>
                                        </p:tgtEl>
                                      </p:cBhvr>
                                      <p:by x="105000" y="105000"/>
                                    </p:animScale>
                                  </p:childTnLst>
                                </p:cTn>
                              </p:par>
                            </p:childTnLst>
                          </p:cTn>
                        </p:par>
                        <p:par>
                          <p:cTn id="24" fill="hold">
                            <p:stCondLst>
                              <p:cond delay="7750"/>
                            </p:stCondLst>
                            <p:childTnLst>
                              <p:par>
                                <p:cTn id="25" presetID="26" presetClass="emph" presetSubtype="0" fill="hold" grpId="5" nodeType="afterEffect">
                                  <p:stCondLst>
                                    <p:cond delay="750"/>
                                  </p:stCondLst>
                                  <p:childTnLst>
                                    <p:animEffect transition="out" filter="fade">
                                      <p:cBhvr>
                                        <p:cTn id="26" dur="1000" tmFilter="0, 0; .2, .5; .8, .5; 1, 0"/>
                                        <p:tgtEl>
                                          <p:spTgt spid="4"/>
                                        </p:tgtEl>
                                      </p:cBhvr>
                                    </p:animEffect>
                                    <p:animScale>
                                      <p:cBhvr>
                                        <p:cTn id="27" dur="500" autoRev="1" fill="hold"/>
                                        <p:tgtEl>
                                          <p:spTgt spid="4"/>
                                        </p:tgtEl>
                                      </p:cBhvr>
                                      <p:by x="105000" y="105000"/>
                                    </p:animScale>
                                  </p:childTnLst>
                                </p:cTn>
                              </p:par>
                            </p:childTnLst>
                          </p:cTn>
                        </p:par>
                        <p:par>
                          <p:cTn id="28" fill="hold">
                            <p:stCondLst>
                              <p:cond delay="9500"/>
                            </p:stCondLst>
                            <p:childTnLst>
                              <p:par>
                                <p:cTn id="29" presetID="26" presetClass="emph" presetSubtype="0" fill="hold" grpId="6" nodeType="afterEffect">
                                  <p:stCondLst>
                                    <p:cond delay="750"/>
                                  </p:stCondLst>
                                  <p:childTnLst>
                                    <p:animEffect transition="out" filter="fade">
                                      <p:cBhvr>
                                        <p:cTn id="30" dur="1000" tmFilter="0, 0; .2, .5; .8, .5; 1, 0"/>
                                        <p:tgtEl>
                                          <p:spTgt spid="4"/>
                                        </p:tgtEl>
                                      </p:cBhvr>
                                    </p:animEffect>
                                    <p:animScale>
                                      <p:cBhvr>
                                        <p:cTn id="31" dur="500" autoRev="1" fill="hold"/>
                                        <p:tgtEl>
                                          <p:spTgt spid="4"/>
                                        </p:tgtEl>
                                      </p:cBhvr>
                                      <p:by x="105000" y="105000"/>
                                    </p:animScale>
                                  </p:childTnLst>
                                </p:cTn>
                              </p:par>
                            </p:childTnLst>
                          </p:cTn>
                        </p:par>
                        <p:par>
                          <p:cTn id="32" fill="hold">
                            <p:stCondLst>
                              <p:cond delay="11250"/>
                            </p:stCondLst>
                            <p:childTnLst>
                              <p:par>
                                <p:cTn id="33" presetID="26" presetClass="emph" presetSubtype="0" fill="hold" grpId="7" nodeType="afterEffect">
                                  <p:stCondLst>
                                    <p:cond delay="1000"/>
                                  </p:stCondLst>
                                  <p:childTnLst>
                                    <p:animEffect transition="out" filter="fade">
                                      <p:cBhvr>
                                        <p:cTn id="34" dur="1000" tmFilter="0, 0; .2, .5; .8, .5; 1, 0"/>
                                        <p:tgtEl>
                                          <p:spTgt spid="4"/>
                                        </p:tgtEl>
                                      </p:cBhvr>
                                    </p:animEffect>
                                    <p:animScale>
                                      <p:cBhvr>
                                        <p:cTn id="35" dur="500" autoRev="1" fill="hold"/>
                                        <p:tgtEl>
                                          <p:spTgt spid="4"/>
                                        </p:tgtEl>
                                      </p:cBhvr>
                                      <p:by x="105000" y="105000"/>
                                    </p:animScale>
                                  </p:childTnLst>
                                </p:cTn>
                              </p:par>
                            </p:childTnLst>
                          </p:cTn>
                        </p:par>
                        <p:par>
                          <p:cTn id="36" fill="hold">
                            <p:stCondLst>
                              <p:cond delay="13250"/>
                            </p:stCondLst>
                            <p:childTnLst>
                              <p:par>
                                <p:cTn id="37" presetID="26" presetClass="emph" presetSubtype="0" fill="hold" grpId="8" nodeType="afterEffect">
                                  <p:stCondLst>
                                    <p:cond delay="1000"/>
                                  </p:stCondLst>
                                  <p:childTnLst>
                                    <p:animEffect transition="out" filter="fade">
                                      <p:cBhvr>
                                        <p:cTn id="38" dur="1000" tmFilter="0, 0; .2, .5; .8, .5; 1, 0"/>
                                        <p:tgtEl>
                                          <p:spTgt spid="4"/>
                                        </p:tgtEl>
                                      </p:cBhvr>
                                    </p:animEffect>
                                    <p:animScale>
                                      <p:cBhvr>
                                        <p:cTn id="39" dur="500" autoRev="1" fill="hold"/>
                                        <p:tgtEl>
                                          <p:spTgt spid="4"/>
                                        </p:tgtEl>
                                      </p:cBhvr>
                                      <p:by x="105000" y="105000"/>
                                    </p:animScale>
                                  </p:childTnLst>
                                </p:cTn>
                              </p:par>
                            </p:childTnLst>
                          </p:cTn>
                        </p:par>
                        <p:par>
                          <p:cTn id="40" fill="hold">
                            <p:stCondLst>
                              <p:cond delay="15250"/>
                            </p:stCondLst>
                            <p:childTnLst>
                              <p:par>
                                <p:cTn id="41" presetID="26" presetClass="emph" presetSubtype="0" fill="hold" grpId="9" nodeType="afterEffect">
                                  <p:stCondLst>
                                    <p:cond delay="0"/>
                                  </p:stCondLst>
                                  <p:childTnLst>
                                    <p:animEffect transition="out" filter="fade">
                                      <p:cBhvr>
                                        <p:cTn id="42" dur="1000" tmFilter="0, 0; .2, .5; .8, .5; 1, 0"/>
                                        <p:tgtEl>
                                          <p:spTgt spid="4"/>
                                        </p:tgtEl>
                                      </p:cBhvr>
                                    </p:animEffect>
                                    <p:animScale>
                                      <p:cBhvr>
                                        <p:cTn id="43" dur="500" autoRev="1" fill="hold"/>
                                        <p:tgtEl>
                                          <p:spTgt spid="4"/>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4" grpId="2"/>
      <p:bldP spid="4" grpId="3"/>
      <p:bldP spid="4" grpId="4"/>
      <p:bldP spid="4" grpId="5"/>
      <p:bldP spid="4" grpId="6"/>
      <p:bldP spid="4" grpId="7"/>
      <p:bldP spid="4" grpId="8"/>
      <p:bldP spid="4" grpId="9"/>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
            <a:ext cx="12192000" cy="1139190"/>
          </a:xfrm>
        </p:spPr>
        <p:txBody>
          <a:bodyPr>
            <a:noAutofit/>
          </a:bodyPr>
          <a:lstStyle/>
          <a:p>
            <a:pPr marL="0" indent="0" algn="ctr">
              <a:buNone/>
            </a:pPr>
            <a:r>
              <a:rPr lang="en-US" sz="7200" i="1" dirty="0">
                <a:solidFill>
                  <a:srgbClr val="A31D6A"/>
                </a:solidFill>
                <a:effectLst>
                  <a:outerShdw blurRad="38100" dist="38100" dir="2700000" algn="tl">
                    <a:srgbClr val="000000">
                      <a:alpha val="43137"/>
                    </a:srgbClr>
                  </a:outerShdw>
                </a:effectLst>
                <a:latin typeface="Trebuchet MS"/>
              </a:rPr>
              <a:t>Acts 20:28-30 (KJV)</a:t>
            </a:r>
            <a:endParaRPr lang="en-US" sz="6300" i="1" dirty="0">
              <a:solidFill>
                <a:srgbClr val="A31D6A"/>
              </a:solidFill>
              <a:effectLst>
                <a:outerShdw blurRad="38100" dist="38100" dir="2700000" algn="tl">
                  <a:srgbClr val="000000">
                    <a:alpha val="43137"/>
                  </a:srgbClr>
                </a:outerShdw>
              </a:effectLst>
            </a:endParaRPr>
          </a:p>
        </p:txBody>
      </p:sp>
      <p:sp>
        <p:nvSpPr>
          <p:cNvPr id="3" name="Content Placeholder 2"/>
          <p:cNvSpPr>
            <a:spLocks noGrp="1"/>
          </p:cNvSpPr>
          <p:nvPr>
            <p:ph sz="quarter" idx="13"/>
          </p:nvPr>
        </p:nvSpPr>
        <p:spPr>
          <a:xfrm>
            <a:off x="0" y="1219200"/>
            <a:ext cx="12192000" cy="5634990"/>
          </a:xfrm>
        </p:spPr>
        <p:txBody>
          <a:bodyPr>
            <a:noAutofit/>
          </a:bodyPr>
          <a:lstStyle/>
          <a:p>
            <a:pPr marL="0" marR="0" indent="0">
              <a:lnSpc>
                <a:spcPct val="107000"/>
              </a:lnSpc>
              <a:spcBef>
                <a:spcPts val="0"/>
              </a:spcBef>
              <a:spcAft>
                <a:spcPts val="0"/>
              </a:spcAft>
              <a:buNone/>
            </a:pPr>
            <a:r>
              <a:rPr lang="en-US" sz="5400" baseline="30000" dirty="0">
                <a:effectLst/>
                <a:ea typeface="Calibri" panose="020F0502020204030204" pitchFamily="34" charset="0"/>
                <a:cs typeface="Times New Roman" panose="02020603050405020304" pitchFamily="18" charset="0"/>
              </a:rPr>
              <a:t>28 </a:t>
            </a:r>
            <a:r>
              <a:rPr lang="en-US" sz="5400" dirty="0">
                <a:effectLst/>
                <a:ea typeface="Calibri" panose="020F0502020204030204" pitchFamily="34" charset="0"/>
                <a:cs typeface="Times New Roman" panose="02020603050405020304" pitchFamily="18" charset="0"/>
              </a:rPr>
              <a:t>Take heed therefore unto yourselves, and to all the flock, over the which the Holy Ghost hath made you overseers, to feed the church of God, which he hath purchased with his own blood. </a:t>
            </a:r>
          </a:p>
        </p:txBody>
      </p:sp>
    </p:spTree>
    <p:extLst>
      <p:ext uri="{BB962C8B-B14F-4D97-AF65-F5344CB8AC3E}">
        <p14:creationId xmlns:p14="http://schemas.microsoft.com/office/powerpoint/2010/main" val="69925149"/>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
            <a:ext cx="12192000" cy="1139190"/>
          </a:xfrm>
        </p:spPr>
        <p:txBody>
          <a:bodyPr>
            <a:noAutofit/>
          </a:bodyPr>
          <a:lstStyle/>
          <a:p>
            <a:pPr marL="0" indent="0" algn="ctr">
              <a:buNone/>
            </a:pPr>
            <a:r>
              <a:rPr kumimoji="0" lang="en-US" sz="7200" b="1" i="1" u="none" strike="noStrike" kern="1200" cap="none" spc="0" normalizeH="0" baseline="0" noProof="0" dirty="0">
                <a:ln>
                  <a:noFill/>
                </a:ln>
                <a:solidFill>
                  <a:srgbClr val="A31D6A"/>
                </a:solidFill>
                <a:effectLst>
                  <a:outerShdw blurRad="38100" dist="38100" dir="2700000" algn="tl">
                    <a:srgbClr val="000000">
                      <a:alpha val="43137"/>
                    </a:srgbClr>
                  </a:outerShdw>
                </a:effectLst>
                <a:uLnTx/>
                <a:uFillTx/>
                <a:latin typeface="Trebuchet MS"/>
                <a:ea typeface="+mj-ea"/>
                <a:cs typeface="+mj-cs"/>
              </a:rPr>
              <a:t>Acts 20:28-30 (KJV)</a:t>
            </a:r>
            <a:endParaRPr lang="en-US" sz="7200" i="1" dirty="0">
              <a:solidFill>
                <a:srgbClr val="A31D6A"/>
              </a:solidFill>
              <a:effectLst>
                <a:outerShdw blurRad="38100" dist="38100" dir="2700000" algn="tl">
                  <a:srgbClr val="000000">
                    <a:alpha val="43137"/>
                  </a:srgbClr>
                </a:outerShdw>
              </a:effectLst>
            </a:endParaRPr>
          </a:p>
        </p:txBody>
      </p:sp>
      <p:sp>
        <p:nvSpPr>
          <p:cNvPr id="3" name="Content Placeholder 2"/>
          <p:cNvSpPr>
            <a:spLocks noGrp="1"/>
          </p:cNvSpPr>
          <p:nvPr>
            <p:ph sz="quarter" idx="13"/>
          </p:nvPr>
        </p:nvSpPr>
        <p:spPr>
          <a:xfrm>
            <a:off x="0" y="990600"/>
            <a:ext cx="12192000" cy="5867400"/>
          </a:xfrm>
        </p:spPr>
        <p:txBody>
          <a:bodyPr>
            <a:noAutofit/>
          </a:bodyPr>
          <a:lstStyle/>
          <a:p>
            <a:pPr marL="45720" indent="0">
              <a:buClr>
                <a:srgbClr val="A379BB">
                  <a:lumMod val="75000"/>
                </a:srgbClr>
              </a:buClr>
              <a:buNone/>
              <a:defRPr/>
            </a:pPr>
            <a:r>
              <a:rPr kumimoji="0" lang="en-US" sz="5400" b="0" i="0" u="none" strike="noStrike" kern="1200" cap="none" spc="0" normalizeH="0" baseline="3000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29 </a:t>
            </a:r>
            <a:r>
              <a:rPr kumimoji="0" lang="en-US" sz="5400" b="0" i="0" u="none" strike="noStrike" kern="1200" cap="none" spc="0" normalizeH="0" baseline="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For I know this, that after my departing shall grievous wolves enter in among you, not sparing the flock.</a:t>
            </a:r>
          </a:p>
          <a:p>
            <a:pPr marL="45720" indent="0">
              <a:buClr>
                <a:srgbClr val="A379BB">
                  <a:lumMod val="75000"/>
                </a:srgbClr>
              </a:buClr>
              <a:buNone/>
              <a:defRPr/>
            </a:pPr>
            <a:r>
              <a:rPr kumimoji="0" lang="en-US" sz="5400" b="0" i="0" u="none" strike="noStrike" kern="1200" cap="none" spc="0" normalizeH="0" baseline="3000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30 </a:t>
            </a:r>
            <a:r>
              <a:rPr kumimoji="0" lang="en-US" sz="5400" b="0" i="0" u="none" strike="noStrike" kern="1200" cap="none" spc="0" normalizeH="0" baseline="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Also of your own selves shall men arise, speaking perverse things, to draw away disciples after them.</a:t>
            </a:r>
            <a:endParaRPr lang="en-US" sz="5400" dirty="0">
              <a:solidFill>
                <a:prstClr val="black">
                  <a:lumMod val="75000"/>
                  <a:lumOff val="25000"/>
                </a:prstClr>
              </a:solidFill>
              <a:latin typeface="Trebuchet MS"/>
            </a:endParaRPr>
          </a:p>
        </p:txBody>
      </p:sp>
    </p:spTree>
    <p:extLst>
      <p:ext uri="{BB962C8B-B14F-4D97-AF65-F5344CB8AC3E}">
        <p14:creationId xmlns:p14="http://schemas.microsoft.com/office/powerpoint/2010/main" val="144597130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
            <a:ext cx="12192000" cy="1139190"/>
          </a:xfrm>
        </p:spPr>
        <p:txBody>
          <a:bodyPr>
            <a:noAutofit/>
          </a:bodyPr>
          <a:lstStyle/>
          <a:p>
            <a:pPr marL="0" indent="0" algn="ctr">
              <a:buNone/>
            </a:pPr>
            <a:r>
              <a:rPr lang="en-US" sz="7200" i="1" dirty="0">
                <a:solidFill>
                  <a:srgbClr val="A31D6A"/>
                </a:solidFill>
                <a:effectLst>
                  <a:outerShdw blurRad="38100" dist="38100" dir="2700000" algn="tl">
                    <a:srgbClr val="000000">
                      <a:alpha val="43137"/>
                    </a:srgbClr>
                  </a:outerShdw>
                </a:effectLst>
                <a:latin typeface="Trebuchet MS"/>
              </a:rPr>
              <a:t>II Timothy 3:1-7 (NASB)</a:t>
            </a:r>
            <a:endParaRPr lang="en-US" sz="5600" i="1" dirty="0">
              <a:solidFill>
                <a:srgbClr val="A31D6A"/>
              </a:solidFill>
              <a:effectLst>
                <a:outerShdw blurRad="38100" dist="38100" dir="2700000" algn="tl">
                  <a:srgbClr val="000000">
                    <a:alpha val="43137"/>
                  </a:srgbClr>
                </a:outerShdw>
              </a:effectLst>
            </a:endParaRPr>
          </a:p>
        </p:txBody>
      </p:sp>
      <p:sp>
        <p:nvSpPr>
          <p:cNvPr id="3" name="Content Placeholder 2"/>
          <p:cNvSpPr>
            <a:spLocks noGrp="1"/>
          </p:cNvSpPr>
          <p:nvPr>
            <p:ph sz="quarter" idx="13"/>
          </p:nvPr>
        </p:nvSpPr>
        <p:spPr>
          <a:xfrm>
            <a:off x="0" y="1143000"/>
            <a:ext cx="12192000" cy="5715000"/>
          </a:xfrm>
        </p:spPr>
        <p:txBody>
          <a:bodyPr>
            <a:noAutofit/>
          </a:bodyPr>
          <a:lstStyle/>
          <a:p>
            <a:pPr marL="0" marR="0" indent="0">
              <a:lnSpc>
                <a:spcPct val="107000"/>
              </a:lnSpc>
              <a:spcBef>
                <a:spcPts val="0"/>
              </a:spcBef>
              <a:spcAft>
                <a:spcPts val="0"/>
              </a:spcAft>
              <a:buNone/>
            </a:pPr>
            <a:r>
              <a:rPr lang="en-US" sz="5400" b="1" baseline="30000" dirty="0">
                <a:effectLst/>
                <a:ea typeface="Calibri" panose="020F0502020204030204" pitchFamily="34" charset="0"/>
                <a:cs typeface="Times New Roman" panose="02020603050405020304" pitchFamily="18" charset="0"/>
              </a:rPr>
              <a:t>1</a:t>
            </a:r>
            <a:r>
              <a:rPr lang="en-US" sz="5400" dirty="0">
                <a:effectLst/>
                <a:ea typeface="Calibri" panose="020F0502020204030204" pitchFamily="34" charset="0"/>
                <a:cs typeface="Times New Roman" panose="02020603050405020304" pitchFamily="18" charset="0"/>
              </a:rPr>
              <a:t> But realize this, that in the last days difficult times will come.              </a:t>
            </a:r>
            <a:r>
              <a:rPr lang="en-US" sz="5400" b="1" baseline="30000" dirty="0">
                <a:effectLst/>
                <a:ea typeface="Calibri" panose="020F0502020204030204" pitchFamily="34" charset="0"/>
                <a:cs typeface="Times New Roman" panose="02020603050405020304" pitchFamily="18" charset="0"/>
              </a:rPr>
              <a:t>2</a:t>
            </a:r>
            <a:r>
              <a:rPr lang="en-US" sz="5400" dirty="0">
                <a:effectLst/>
                <a:ea typeface="Calibri" panose="020F0502020204030204" pitchFamily="34" charset="0"/>
                <a:cs typeface="Times New Roman" panose="02020603050405020304" pitchFamily="18" charset="0"/>
              </a:rPr>
              <a:t> For men will be lovers of self, lovers of money, boastful, arrogant, relivers, disobedient to parents, ungrateful, unholy, </a:t>
            </a:r>
          </a:p>
        </p:txBody>
      </p:sp>
    </p:spTree>
    <p:extLst>
      <p:ext uri="{BB962C8B-B14F-4D97-AF65-F5344CB8AC3E}">
        <p14:creationId xmlns:p14="http://schemas.microsoft.com/office/powerpoint/2010/main" val="1520804052"/>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
            <a:ext cx="12192000" cy="1139190"/>
          </a:xfrm>
        </p:spPr>
        <p:txBody>
          <a:bodyPr>
            <a:noAutofit/>
          </a:bodyPr>
          <a:lstStyle/>
          <a:p>
            <a:pPr marL="0" indent="0" algn="ctr">
              <a:buNone/>
            </a:pPr>
            <a:r>
              <a:rPr kumimoji="0" lang="en-US" sz="7200" b="1" i="1" u="none" strike="noStrike" kern="1200" cap="none" spc="0" normalizeH="0" baseline="0" noProof="0" dirty="0">
                <a:ln>
                  <a:noFill/>
                </a:ln>
                <a:solidFill>
                  <a:srgbClr val="A31D6A"/>
                </a:solidFill>
                <a:effectLst>
                  <a:outerShdw blurRad="38100" dist="38100" dir="2700000" algn="tl">
                    <a:srgbClr val="000000">
                      <a:alpha val="43137"/>
                    </a:srgbClr>
                  </a:outerShdw>
                </a:effectLst>
                <a:uLnTx/>
                <a:uFillTx/>
                <a:latin typeface="Trebuchet MS"/>
                <a:ea typeface="+mj-ea"/>
                <a:cs typeface="+mj-cs"/>
              </a:rPr>
              <a:t>II Timothy 3:1-7 (NASB)</a:t>
            </a:r>
            <a:endParaRPr lang="en-US" sz="5600" i="1" dirty="0">
              <a:solidFill>
                <a:srgbClr val="A31D6A"/>
              </a:solidFill>
              <a:effectLst>
                <a:outerShdw blurRad="38100" dist="38100" dir="2700000" algn="tl">
                  <a:srgbClr val="000000">
                    <a:alpha val="43137"/>
                  </a:srgbClr>
                </a:outerShdw>
              </a:effectLst>
            </a:endParaRPr>
          </a:p>
        </p:txBody>
      </p:sp>
      <p:sp>
        <p:nvSpPr>
          <p:cNvPr id="3" name="Content Placeholder 2"/>
          <p:cNvSpPr>
            <a:spLocks noGrp="1"/>
          </p:cNvSpPr>
          <p:nvPr>
            <p:ph sz="quarter" idx="13"/>
          </p:nvPr>
        </p:nvSpPr>
        <p:spPr>
          <a:xfrm>
            <a:off x="0" y="1143000"/>
            <a:ext cx="12192000" cy="5715000"/>
          </a:xfrm>
        </p:spPr>
        <p:txBody>
          <a:bodyPr>
            <a:noAutofit/>
          </a:bodyPr>
          <a:lstStyle/>
          <a:p>
            <a:pPr marL="45720" indent="0">
              <a:buClr>
                <a:srgbClr val="A379BB">
                  <a:lumMod val="75000"/>
                </a:srgbClr>
              </a:buClr>
              <a:buNone/>
              <a:defRPr/>
            </a:pPr>
            <a:r>
              <a:rPr kumimoji="0" lang="en-US" sz="5400" b="1" i="0" u="none" strike="noStrike" kern="1200" cap="none" spc="0" normalizeH="0" baseline="3000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3</a:t>
            </a:r>
            <a:r>
              <a:rPr kumimoji="0" lang="en-US" sz="5400" b="0" i="0" u="none" strike="noStrike" kern="1200" cap="none" spc="0" normalizeH="0" baseline="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 unloving, irreconcilable, malicious gossips, without self-control, brutal, haters of good, </a:t>
            </a:r>
            <a:r>
              <a:rPr kumimoji="0" lang="en-US" sz="5400" b="1" i="0" u="none" strike="noStrike" kern="1200" cap="none" spc="0" normalizeH="0" baseline="3000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4</a:t>
            </a:r>
            <a:r>
              <a:rPr kumimoji="0" lang="en-US" sz="5400" b="0" i="0" u="none" strike="noStrike" kern="1200" cap="none" spc="0" normalizeH="0" baseline="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 treacherous, reckless, conceited,     lovers of pleasure rather than lovers of God, </a:t>
            </a:r>
            <a:endParaRPr lang="en-US" sz="5400" dirty="0">
              <a:solidFill>
                <a:prstClr val="black">
                  <a:lumMod val="75000"/>
                  <a:lumOff val="25000"/>
                </a:prstClr>
              </a:solidFill>
              <a:latin typeface="Trebuchet MS"/>
            </a:endParaRPr>
          </a:p>
        </p:txBody>
      </p:sp>
    </p:spTree>
    <p:extLst>
      <p:ext uri="{BB962C8B-B14F-4D97-AF65-F5344CB8AC3E}">
        <p14:creationId xmlns:p14="http://schemas.microsoft.com/office/powerpoint/2010/main" val="54247921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
            <a:ext cx="12192000" cy="1139190"/>
          </a:xfrm>
        </p:spPr>
        <p:txBody>
          <a:bodyPr>
            <a:noAutofit/>
          </a:bodyPr>
          <a:lstStyle/>
          <a:p>
            <a:pPr marL="0" indent="0" algn="ctr">
              <a:buNone/>
            </a:pPr>
            <a:r>
              <a:rPr lang="en-US" sz="7200" i="1" dirty="0">
                <a:solidFill>
                  <a:srgbClr val="A31D6A"/>
                </a:solidFill>
                <a:effectLst>
                  <a:outerShdw blurRad="38100" dist="38100" dir="2700000" algn="tl">
                    <a:srgbClr val="000000">
                      <a:alpha val="43137"/>
                    </a:srgbClr>
                  </a:outerShdw>
                </a:effectLst>
              </a:rPr>
              <a:t>Matthew 16:15-18 (NASB)</a:t>
            </a:r>
          </a:p>
        </p:txBody>
      </p:sp>
      <p:sp>
        <p:nvSpPr>
          <p:cNvPr id="3" name="Content Placeholder 2"/>
          <p:cNvSpPr>
            <a:spLocks noGrp="1"/>
          </p:cNvSpPr>
          <p:nvPr>
            <p:ph sz="quarter" idx="13"/>
          </p:nvPr>
        </p:nvSpPr>
        <p:spPr>
          <a:xfrm>
            <a:off x="0" y="990600"/>
            <a:ext cx="12192000" cy="5867400"/>
          </a:xfrm>
        </p:spPr>
        <p:txBody>
          <a:bodyPr>
            <a:noAutofit/>
          </a:bodyPr>
          <a:lstStyle/>
          <a:p>
            <a:pPr marL="0" marR="0" indent="0">
              <a:lnSpc>
                <a:spcPct val="107000"/>
              </a:lnSpc>
              <a:spcBef>
                <a:spcPts val="0"/>
              </a:spcBef>
              <a:spcAft>
                <a:spcPts val="800"/>
              </a:spcAft>
              <a:buNone/>
            </a:pPr>
            <a:r>
              <a:rPr lang="en-US" sz="6600" b="1" baseline="30000" dirty="0">
                <a:effectLst/>
                <a:ea typeface="Calibri" panose="020F0502020204030204" pitchFamily="34" charset="0"/>
                <a:cs typeface="Times New Roman" panose="02020603050405020304" pitchFamily="18" charset="0"/>
              </a:rPr>
              <a:t>15</a:t>
            </a:r>
            <a:r>
              <a:rPr lang="en-US" sz="6600" dirty="0">
                <a:effectLst/>
                <a:ea typeface="Calibri" panose="020F0502020204030204" pitchFamily="34" charset="0"/>
                <a:cs typeface="Times New Roman" panose="02020603050405020304" pitchFamily="18" charset="0"/>
              </a:rPr>
              <a:t> He said to them, "But who do you say that I am?"        </a:t>
            </a:r>
            <a:r>
              <a:rPr lang="en-US" sz="6600" b="1" baseline="30000" dirty="0">
                <a:effectLst/>
                <a:ea typeface="Calibri" panose="020F0502020204030204" pitchFamily="34" charset="0"/>
                <a:cs typeface="Times New Roman" panose="02020603050405020304" pitchFamily="18" charset="0"/>
              </a:rPr>
              <a:t>16</a:t>
            </a:r>
            <a:r>
              <a:rPr lang="en-US" sz="6600" dirty="0">
                <a:effectLst/>
                <a:ea typeface="Calibri" panose="020F0502020204030204" pitchFamily="34" charset="0"/>
                <a:cs typeface="Times New Roman" panose="02020603050405020304" pitchFamily="18" charset="0"/>
              </a:rPr>
              <a:t> Simon Peter answered, "You are the Christ, the Son of the living God."</a:t>
            </a:r>
          </a:p>
        </p:txBody>
      </p:sp>
    </p:spTree>
    <p:extLst>
      <p:ext uri="{BB962C8B-B14F-4D97-AF65-F5344CB8AC3E}">
        <p14:creationId xmlns:p14="http://schemas.microsoft.com/office/powerpoint/2010/main" val="42961008"/>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
            <a:ext cx="12192000" cy="1139190"/>
          </a:xfrm>
        </p:spPr>
        <p:txBody>
          <a:bodyPr>
            <a:noAutofit/>
          </a:bodyPr>
          <a:lstStyle/>
          <a:p>
            <a:pPr marL="0" indent="0" algn="ctr">
              <a:buNone/>
            </a:pPr>
            <a:r>
              <a:rPr kumimoji="0" lang="en-US" sz="7200" b="1" i="1" u="none" strike="noStrike" kern="1200" cap="none" spc="0" normalizeH="0" baseline="0" noProof="0" dirty="0">
                <a:ln>
                  <a:noFill/>
                </a:ln>
                <a:solidFill>
                  <a:srgbClr val="A31D6A"/>
                </a:solidFill>
                <a:effectLst>
                  <a:outerShdw blurRad="38100" dist="38100" dir="2700000" algn="tl">
                    <a:srgbClr val="000000">
                      <a:alpha val="43137"/>
                    </a:srgbClr>
                  </a:outerShdw>
                </a:effectLst>
                <a:uLnTx/>
                <a:uFillTx/>
                <a:latin typeface="Trebuchet MS"/>
                <a:ea typeface="+mj-ea"/>
                <a:cs typeface="+mj-cs"/>
              </a:rPr>
              <a:t>II Timothy 3:1-7 (NASB)</a:t>
            </a:r>
            <a:endParaRPr lang="en-US" sz="5600" i="1" dirty="0">
              <a:solidFill>
                <a:srgbClr val="A31D6A"/>
              </a:solidFill>
              <a:effectLst>
                <a:outerShdw blurRad="38100" dist="38100" dir="2700000" algn="tl">
                  <a:srgbClr val="000000">
                    <a:alpha val="43137"/>
                  </a:srgbClr>
                </a:outerShdw>
              </a:effectLst>
            </a:endParaRPr>
          </a:p>
        </p:txBody>
      </p:sp>
      <p:sp>
        <p:nvSpPr>
          <p:cNvPr id="3" name="Content Placeholder 2"/>
          <p:cNvSpPr>
            <a:spLocks noGrp="1"/>
          </p:cNvSpPr>
          <p:nvPr>
            <p:ph sz="quarter" idx="13"/>
          </p:nvPr>
        </p:nvSpPr>
        <p:spPr>
          <a:xfrm>
            <a:off x="-4482" y="990600"/>
            <a:ext cx="12192000" cy="5863590"/>
          </a:xfrm>
        </p:spPr>
        <p:txBody>
          <a:bodyPr>
            <a:noAutofit/>
          </a:bodyPr>
          <a:lstStyle/>
          <a:p>
            <a:pPr marL="45720" indent="0">
              <a:buClr>
                <a:srgbClr val="A379BB">
                  <a:lumMod val="75000"/>
                </a:srgbClr>
              </a:buClr>
              <a:buNone/>
              <a:defRPr/>
            </a:pPr>
            <a:r>
              <a:rPr kumimoji="0" lang="en-US" sz="5400" b="1" i="0" u="none" strike="noStrike" kern="1200" cap="none" spc="0" normalizeH="0" baseline="3000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5</a:t>
            </a:r>
            <a:r>
              <a:rPr kumimoji="0" lang="en-US" sz="5400" b="0" i="0" u="none" strike="noStrike" kern="1200" cap="none" spc="0" normalizeH="0" baseline="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 holding to a form of godliness, although they have denied its power; Avoid such men as these.   </a:t>
            </a:r>
            <a:r>
              <a:rPr kumimoji="0" lang="en-US" sz="5400" b="1" i="0" u="none" strike="noStrike" kern="1200" cap="none" spc="0" normalizeH="0" baseline="3000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6</a:t>
            </a:r>
            <a:r>
              <a:rPr kumimoji="0" lang="en-US" sz="5400" b="0" i="0" u="none" strike="noStrike" kern="1200" cap="none" spc="0" normalizeH="0" baseline="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 For among them are those who enter into households and captivate weak women weighed down with sins, led on by various impulses, </a:t>
            </a:r>
            <a:endParaRPr lang="en-US" sz="5400" dirty="0">
              <a:solidFill>
                <a:prstClr val="black">
                  <a:lumMod val="75000"/>
                  <a:lumOff val="25000"/>
                </a:prstClr>
              </a:solidFill>
              <a:latin typeface="Trebuchet MS"/>
            </a:endParaRPr>
          </a:p>
        </p:txBody>
      </p:sp>
    </p:spTree>
    <p:extLst>
      <p:ext uri="{BB962C8B-B14F-4D97-AF65-F5344CB8AC3E}">
        <p14:creationId xmlns:p14="http://schemas.microsoft.com/office/powerpoint/2010/main" val="242469981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
            <a:ext cx="12192000" cy="1139190"/>
          </a:xfrm>
        </p:spPr>
        <p:txBody>
          <a:bodyPr>
            <a:noAutofit/>
          </a:bodyPr>
          <a:lstStyle/>
          <a:p>
            <a:pPr marL="0" indent="0" algn="ctr">
              <a:buNone/>
            </a:pPr>
            <a:r>
              <a:rPr kumimoji="0" lang="en-US" sz="7200" b="1" i="1" u="none" strike="noStrike" kern="1200" cap="none" spc="0" normalizeH="0" baseline="0" noProof="0" dirty="0">
                <a:ln>
                  <a:noFill/>
                </a:ln>
                <a:solidFill>
                  <a:srgbClr val="A31D6A"/>
                </a:solidFill>
                <a:effectLst>
                  <a:outerShdw blurRad="38100" dist="38100" dir="2700000" algn="tl">
                    <a:srgbClr val="000000">
                      <a:alpha val="43137"/>
                    </a:srgbClr>
                  </a:outerShdw>
                </a:effectLst>
                <a:uLnTx/>
                <a:uFillTx/>
                <a:latin typeface="Trebuchet MS"/>
                <a:ea typeface="+mj-ea"/>
                <a:cs typeface="+mj-cs"/>
              </a:rPr>
              <a:t>II Timothy 3:1-7 (NASB)</a:t>
            </a:r>
            <a:endParaRPr lang="en-US" sz="5600" i="1" dirty="0">
              <a:solidFill>
                <a:srgbClr val="A31D6A"/>
              </a:solidFill>
              <a:effectLst>
                <a:outerShdw blurRad="38100" dist="38100" dir="2700000" algn="tl">
                  <a:srgbClr val="000000">
                    <a:alpha val="43137"/>
                  </a:srgbClr>
                </a:outerShdw>
              </a:effectLst>
            </a:endParaRPr>
          </a:p>
        </p:txBody>
      </p:sp>
      <p:sp>
        <p:nvSpPr>
          <p:cNvPr id="3" name="Content Placeholder 2"/>
          <p:cNvSpPr>
            <a:spLocks noGrp="1"/>
          </p:cNvSpPr>
          <p:nvPr>
            <p:ph sz="quarter" idx="13"/>
          </p:nvPr>
        </p:nvSpPr>
        <p:spPr>
          <a:xfrm>
            <a:off x="0" y="1143000"/>
            <a:ext cx="12192000" cy="5715000"/>
          </a:xfrm>
        </p:spPr>
        <p:txBody>
          <a:bodyPr>
            <a:noAutofit/>
          </a:bodyPr>
          <a:lstStyle/>
          <a:p>
            <a:pPr marL="45720" indent="0">
              <a:buClr>
                <a:srgbClr val="A379BB">
                  <a:lumMod val="75000"/>
                </a:srgbClr>
              </a:buClr>
              <a:buNone/>
              <a:defRPr/>
            </a:pPr>
            <a:r>
              <a:rPr kumimoji="0" lang="en-US" sz="5400" b="1" i="0" u="none" strike="noStrike" kern="1200" cap="none" spc="0" normalizeH="0" baseline="3000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7</a:t>
            </a:r>
            <a:r>
              <a:rPr kumimoji="0" lang="en-US" sz="5400" b="0" i="0" u="none" strike="noStrike" kern="1200" cap="none" spc="0" normalizeH="0" baseline="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 always learning and never able to come to the knowledge of the truth.</a:t>
            </a:r>
            <a:endParaRPr lang="en-US" sz="5400" dirty="0">
              <a:solidFill>
                <a:prstClr val="black">
                  <a:lumMod val="75000"/>
                  <a:lumOff val="25000"/>
                </a:prstClr>
              </a:solidFill>
              <a:latin typeface="Trebuchet MS"/>
            </a:endParaRPr>
          </a:p>
        </p:txBody>
      </p:sp>
    </p:spTree>
    <p:extLst>
      <p:ext uri="{BB962C8B-B14F-4D97-AF65-F5344CB8AC3E}">
        <p14:creationId xmlns:p14="http://schemas.microsoft.com/office/powerpoint/2010/main" val="414527151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
            <a:ext cx="12192000" cy="1215390"/>
          </a:xfrm>
        </p:spPr>
        <p:txBody>
          <a:bodyPr>
            <a:noAutofit/>
          </a:bodyPr>
          <a:lstStyle/>
          <a:p>
            <a:pPr marL="0" indent="0" algn="ctr">
              <a:buNone/>
            </a:pPr>
            <a:r>
              <a:rPr lang="en-US" sz="7200" i="1" dirty="0">
                <a:solidFill>
                  <a:srgbClr val="A31D6A"/>
                </a:solidFill>
                <a:effectLst>
                  <a:outerShdw blurRad="38100" dist="38100" dir="2700000" algn="tl">
                    <a:srgbClr val="000000">
                      <a:alpha val="43137"/>
                    </a:srgbClr>
                  </a:outerShdw>
                </a:effectLst>
                <a:latin typeface="Trebuchet MS"/>
              </a:rPr>
              <a:t>Galatians 1:6-9 (NASB)</a:t>
            </a:r>
            <a:endParaRPr lang="en-US" sz="6300" i="1" dirty="0">
              <a:solidFill>
                <a:srgbClr val="A31D6A"/>
              </a:solidFill>
              <a:effectLst>
                <a:outerShdw blurRad="38100" dist="38100" dir="2700000" algn="tl">
                  <a:srgbClr val="000000">
                    <a:alpha val="43137"/>
                  </a:srgbClr>
                </a:outerShdw>
              </a:effectLst>
            </a:endParaRPr>
          </a:p>
        </p:txBody>
      </p:sp>
      <p:sp>
        <p:nvSpPr>
          <p:cNvPr id="3" name="Content Placeholder 2"/>
          <p:cNvSpPr>
            <a:spLocks noGrp="1"/>
          </p:cNvSpPr>
          <p:nvPr>
            <p:ph sz="quarter" idx="13"/>
          </p:nvPr>
        </p:nvSpPr>
        <p:spPr>
          <a:xfrm>
            <a:off x="0" y="990600"/>
            <a:ext cx="12192000" cy="5863590"/>
          </a:xfrm>
        </p:spPr>
        <p:txBody>
          <a:bodyPr>
            <a:noAutofit/>
          </a:bodyPr>
          <a:lstStyle/>
          <a:p>
            <a:pPr marL="0" marR="0" indent="0">
              <a:lnSpc>
                <a:spcPct val="107000"/>
              </a:lnSpc>
              <a:spcBef>
                <a:spcPts val="0"/>
              </a:spcBef>
              <a:spcAft>
                <a:spcPts val="800"/>
              </a:spcAft>
              <a:buNone/>
            </a:pPr>
            <a:r>
              <a:rPr lang="en-US" sz="6600" b="1" baseline="30000" dirty="0">
                <a:effectLst/>
                <a:ea typeface="Calibri" panose="020F0502020204030204" pitchFamily="34" charset="0"/>
                <a:cs typeface="Times New Roman" panose="02020603050405020304" pitchFamily="18" charset="0"/>
              </a:rPr>
              <a:t>6</a:t>
            </a:r>
            <a:r>
              <a:rPr lang="en-US" sz="6600" dirty="0">
                <a:effectLst/>
                <a:ea typeface="Calibri" panose="020F0502020204030204" pitchFamily="34" charset="0"/>
                <a:cs typeface="Times New Roman" panose="02020603050405020304" pitchFamily="18" charset="0"/>
              </a:rPr>
              <a:t> I am amazed that you are so quickly deserting Him who called you by the grace of Christ, for a different gospel; </a:t>
            </a:r>
            <a:r>
              <a:rPr lang="en-US" sz="6600" b="1" baseline="30000" dirty="0">
                <a:effectLst/>
                <a:ea typeface="Calibri" panose="020F0502020204030204" pitchFamily="34" charset="0"/>
                <a:cs typeface="Times New Roman" panose="02020603050405020304" pitchFamily="18" charset="0"/>
              </a:rPr>
              <a:t>7</a:t>
            </a:r>
            <a:r>
              <a:rPr lang="en-US" sz="6600" dirty="0">
                <a:effectLst/>
                <a:ea typeface="Calibri" panose="020F0502020204030204" pitchFamily="34" charset="0"/>
                <a:cs typeface="Times New Roman" panose="02020603050405020304" pitchFamily="18" charset="0"/>
              </a:rPr>
              <a:t> which is </a:t>
            </a:r>
            <a:r>
              <a:rPr lang="en-US" sz="6600" i="1" dirty="0">
                <a:effectLst/>
                <a:ea typeface="Calibri" panose="020F0502020204030204" pitchFamily="34" charset="0"/>
                <a:cs typeface="Times New Roman" panose="02020603050405020304" pitchFamily="18" charset="0"/>
              </a:rPr>
              <a:t>really</a:t>
            </a:r>
            <a:r>
              <a:rPr lang="en-US" sz="6600" dirty="0">
                <a:effectLst/>
                <a:ea typeface="Calibri" panose="020F0502020204030204" pitchFamily="34" charset="0"/>
                <a:cs typeface="Times New Roman" panose="02020603050405020304" pitchFamily="18" charset="0"/>
              </a:rPr>
              <a:t> not another; </a:t>
            </a:r>
          </a:p>
        </p:txBody>
      </p:sp>
    </p:spTree>
    <p:extLst>
      <p:ext uri="{BB962C8B-B14F-4D97-AF65-F5344CB8AC3E}">
        <p14:creationId xmlns:p14="http://schemas.microsoft.com/office/powerpoint/2010/main" val="1022916287"/>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
            <a:ext cx="12192000" cy="1139190"/>
          </a:xfrm>
        </p:spPr>
        <p:txBody>
          <a:bodyPr>
            <a:noAutofit/>
          </a:bodyPr>
          <a:lstStyle/>
          <a:p>
            <a:pPr marL="0" indent="0" algn="ctr">
              <a:buNone/>
            </a:pPr>
            <a:r>
              <a:rPr kumimoji="0" lang="en-US" sz="7200" b="1" i="1" u="none" strike="noStrike" kern="1200" cap="none" spc="0" normalizeH="0" baseline="0" noProof="0" dirty="0">
                <a:ln>
                  <a:noFill/>
                </a:ln>
                <a:solidFill>
                  <a:srgbClr val="A31D6A"/>
                </a:solidFill>
                <a:effectLst>
                  <a:outerShdw blurRad="38100" dist="38100" dir="2700000" algn="tl">
                    <a:srgbClr val="000000">
                      <a:alpha val="43137"/>
                    </a:srgbClr>
                  </a:outerShdw>
                </a:effectLst>
                <a:uLnTx/>
                <a:uFillTx/>
                <a:latin typeface="Trebuchet MS"/>
                <a:ea typeface="+mj-ea"/>
                <a:cs typeface="+mj-cs"/>
              </a:rPr>
              <a:t>Galatians 1:6-9 (NASB)</a:t>
            </a:r>
            <a:endParaRPr lang="en-US" sz="7200" i="1" dirty="0">
              <a:solidFill>
                <a:srgbClr val="A31D6A"/>
              </a:solidFill>
              <a:effectLst>
                <a:outerShdw blurRad="38100" dist="38100" dir="2700000" algn="tl">
                  <a:srgbClr val="000000">
                    <a:alpha val="43137"/>
                  </a:srgbClr>
                </a:outerShdw>
              </a:effectLst>
            </a:endParaRPr>
          </a:p>
        </p:txBody>
      </p:sp>
      <p:sp>
        <p:nvSpPr>
          <p:cNvPr id="3" name="Content Placeholder 2"/>
          <p:cNvSpPr>
            <a:spLocks noGrp="1"/>
          </p:cNvSpPr>
          <p:nvPr>
            <p:ph sz="quarter" idx="13"/>
          </p:nvPr>
        </p:nvSpPr>
        <p:spPr>
          <a:xfrm>
            <a:off x="0" y="1143000"/>
            <a:ext cx="12192000" cy="5715000"/>
          </a:xfrm>
        </p:spPr>
        <p:txBody>
          <a:bodyPr>
            <a:noAutofit/>
          </a:bodyPr>
          <a:lstStyle/>
          <a:p>
            <a:pPr marL="45720" indent="0">
              <a:buClr>
                <a:srgbClr val="A379BB">
                  <a:lumMod val="75000"/>
                </a:srgbClr>
              </a:buClr>
              <a:buNone/>
              <a:defRPr/>
            </a:pPr>
            <a:r>
              <a:rPr lang="en-US" sz="6600" dirty="0">
                <a:effectLst/>
                <a:ea typeface="Calibri" panose="020F0502020204030204" pitchFamily="34" charset="0"/>
                <a:cs typeface="Times New Roman" panose="02020603050405020304" pitchFamily="18" charset="0"/>
              </a:rPr>
              <a:t>only there are some who are disturbing you and want to distort the gospel of Christ. </a:t>
            </a:r>
            <a:endParaRPr lang="en-US" sz="6600" dirty="0">
              <a:solidFill>
                <a:prstClr val="black">
                  <a:lumMod val="75000"/>
                  <a:lumOff val="25000"/>
                </a:prstClr>
              </a:solidFill>
              <a:latin typeface="Trebuchet MS"/>
            </a:endParaRPr>
          </a:p>
        </p:txBody>
      </p:sp>
    </p:spTree>
    <p:extLst>
      <p:ext uri="{BB962C8B-B14F-4D97-AF65-F5344CB8AC3E}">
        <p14:creationId xmlns:p14="http://schemas.microsoft.com/office/powerpoint/2010/main" val="336659006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
            <a:ext cx="12192000" cy="1139190"/>
          </a:xfrm>
        </p:spPr>
        <p:txBody>
          <a:bodyPr>
            <a:noAutofit/>
          </a:bodyPr>
          <a:lstStyle/>
          <a:p>
            <a:pPr marL="0" indent="0" algn="ctr">
              <a:buNone/>
            </a:pPr>
            <a:r>
              <a:rPr kumimoji="0" lang="en-US" sz="7200" b="1" i="1" u="none" strike="noStrike" kern="1200" cap="none" spc="0" normalizeH="0" baseline="0" noProof="0" dirty="0">
                <a:ln>
                  <a:noFill/>
                </a:ln>
                <a:solidFill>
                  <a:srgbClr val="A31D6A"/>
                </a:solidFill>
                <a:effectLst>
                  <a:outerShdw blurRad="38100" dist="38100" dir="2700000" algn="tl">
                    <a:srgbClr val="000000">
                      <a:alpha val="43137"/>
                    </a:srgbClr>
                  </a:outerShdw>
                </a:effectLst>
                <a:uLnTx/>
                <a:uFillTx/>
                <a:latin typeface="Trebuchet MS"/>
                <a:ea typeface="+mj-ea"/>
                <a:cs typeface="+mj-cs"/>
              </a:rPr>
              <a:t>Galatians 1:6-9 (NASB)</a:t>
            </a:r>
            <a:endParaRPr lang="en-US" sz="7200" i="1" dirty="0">
              <a:solidFill>
                <a:srgbClr val="A31D6A"/>
              </a:solidFill>
              <a:effectLst>
                <a:outerShdw blurRad="38100" dist="38100" dir="2700000" algn="tl">
                  <a:srgbClr val="000000">
                    <a:alpha val="43137"/>
                  </a:srgbClr>
                </a:outerShdw>
              </a:effectLst>
            </a:endParaRPr>
          </a:p>
        </p:txBody>
      </p:sp>
      <p:sp>
        <p:nvSpPr>
          <p:cNvPr id="3" name="Content Placeholder 2"/>
          <p:cNvSpPr>
            <a:spLocks noGrp="1"/>
          </p:cNvSpPr>
          <p:nvPr>
            <p:ph sz="quarter" idx="13"/>
          </p:nvPr>
        </p:nvSpPr>
        <p:spPr>
          <a:xfrm>
            <a:off x="0" y="1143000"/>
            <a:ext cx="12192000" cy="5715000"/>
          </a:xfrm>
        </p:spPr>
        <p:txBody>
          <a:bodyPr>
            <a:noAutofit/>
          </a:bodyPr>
          <a:lstStyle/>
          <a:p>
            <a:pPr marL="45720" indent="0">
              <a:buClr>
                <a:srgbClr val="A379BB">
                  <a:lumMod val="75000"/>
                </a:srgbClr>
              </a:buClr>
              <a:buNone/>
              <a:defRPr/>
            </a:pPr>
            <a:r>
              <a:rPr kumimoji="0" lang="en-US" sz="6600" b="1" i="0" u="none" strike="noStrike" kern="1200" cap="none" spc="0" normalizeH="0" baseline="3000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8</a:t>
            </a:r>
            <a:r>
              <a:rPr kumimoji="0" lang="en-US" sz="6600" b="0" i="0" u="none" strike="noStrike" kern="1200" cap="none" spc="0" normalizeH="0" baseline="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 But even if we, or an angel from heaven, should preach to you a gospel contrary to what we have preached to you, he is to be accursed! </a:t>
            </a:r>
            <a:endParaRPr lang="en-US" sz="6600" dirty="0">
              <a:solidFill>
                <a:prstClr val="black">
                  <a:lumMod val="75000"/>
                  <a:lumOff val="25000"/>
                </a:prstClr>
              </a:solidFill>
              <a:latin typeface="Trebuchet MS"/>
            </a:endParaRPr>
          </a:p>
        </p:txBody>
      </p:sp>
    </p:spTree>
    <p:extLst>
      <p:ext uri="{BB962C8B-B14F-4D97-AF65-F5344CB8AC3E}">
        <p14:creationId xmlns:p14="http://schemas.microsoft.com/office/powerpoint/2010/main" val="18509913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
            <a:ext cx="12192000" cy="1139190"/>
          </a:xfrm>
        </p:spPr>
        <p:txBody>
          <a:bodyPr>
            <a:noAutofit/>
          </a:bodyPr>
          <a:lstStyle/>
          <a:p>
            <a:pPr marL="0" indent="0" algn="ctr">
              <a:buNone/>
            </a:pPr>
            <a:r>
              <a:rPr kumimoji="0" lang="en-US" sz="7200" b="1" i="1" u="none" strike="noStrike" kern="1200" cap="none" spc="0" normalizeH="0" baseline="0" noProof="0" dirty="0">
                <a:ln>
                  <a:noFill/>
                </a:ln>
                <a:solidFill>
                  <a:srgbClr val="A31D6A"/>
                </a:solidFill>
                <a:effectLst>
                  <a:outerShdw blurRad="38100" dist="38100" dir="2700000" algn="tl">
                    <a:srgbClr val="000000">
                      <a:alpha val="43137"/>
                    </a:srgbClr>
                  </a:outerShdw>
                </a:effectLst>
                <a:uLnTx/>
                <a:uFillTx/>
                <a:latin typeface="Trebuchet MS"/>
                <a:ea typeface="+mj-ea"/>
                <a:cs typeface="+mj-cs"/>
              </a:rPr>
              <a:t>Galatians 1:6-9 (NASB)</a:t>
            </a:r>
            <a:endParaRPr lang="en-US" sz="7200" i="1" dirty="0">
              <a:solidFill>
                <a:srgbClr val="A31D6A"/>
              </a:solidFill>
              <a:effectLst>
                <a:outerShdw blurRad="38100" dist="38100" dir="2700000" algn="tl">
                  <a:srgbClr val="000000">
                    <a:alpha val="43137"/>
                  </a:srgbClr>
                </a:outerShdw>
              </a:effectLst>
            </a:endParaRPr>
          </a:p>
        </p:txBody>
      </p:sp>
      <p:sp>
        <p:nvSpPr>
          <p:cNvPr id="3" name="Content Placeholder 2"/>
          <p:cNvSpPr>
            <a:spLocks noGrp="1"/>
          </p:cNvSpPr>
          <p:nvPr>
            <p:ph sz="quarter" idx="13"/>
          </p:nvPr>
        </p:nvSpPr>
        <p:spPr>
          <a:xfrm>
            <a:off x="0" y="1143000"/>
            <a:ext cx="12192000" cy="5715000"/>
          </a:xfrm>
        </p:spPr>
        <p:txBody>
          <a:bodyPr>
            <a:noAutofit/>
          </a:bodyPr>
          <a:lstStyle/>
          <a:p>
            <a:pPr marL="45720" indent="0">
              <a:buClr>
                <a:srgbClr val="A379BB">
                  <a:lumMod val="75000"/>
                </a:srgbClr>
              </a:buClr>
              <a:buNone/>
              <a:defRPr/>
            </a:pPr>
            <a:r>
              <a:rPr kumimoji="0" lang="en-US" sz="6600" b="1" i="0" u="none" strike="noStrike" kern="1200" cap="none" spc="0" normalizeH="0" baseline="3000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9</a:t>
            </a:r>
            <a:r>
              <a:rPr kumimoji="0" lang="en-US" sz="6600" b="0" i="0" u="none" strike="noStrike" kern="1200" cap="none" spc="0" normalizeH="0" baseline="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 As we have said before, so I say again now, if any man is preaching to you a gospel contrary to what you received, he is to be accursed!</a:t>
            </a:r>
            <a:endParaRPr lang="en-US" sz="6600" dirty="0">
              <a:solidFill>
                <a:prstClr val="black">
                  <a:lumMod val="75000"/>
                  <a:lumOff val="25000"/>
                </a:prstClr>
              </a:solidFill>
              <a:latin typeface="Trebuchet MS"/>
            </a:endParaRPr>
          </a:p>
        </p:txBody>
      </p:sp>
    </p:spTree>
    <p:extLst>
      <p:ext uri="{BB962C8B-B14F-4D97-AF65-F5344CB8AC3E}">
        <p14:creationId xmlns:p14="http://schemas.microsoft.com/office/powerpoint/2010/main" val="117569009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
            <a:ext cx="12192000" cy="1139190"/>
          </a:xfrm>
        </p:spPr>
        <p:txBody>
          <a:bodyPr>
            <a:noAutofit/>
          </a:bodyPr>
          <a:lstStyle/>
          <a:p>
            <a:pPr marL="0" indent="0" algn="ctr">
              <a:buNone/>
            </a:pPr>
            <a:r>
              <a:rPr lang="en-US" sz="7200" i="1" dirty="0">
                <a:solidFill>
                  <a:srgbClr val="A31D6A"/>
                </a:solidFill>
                <a:effectLst>
                  <a:outerShdw blurRad="38100" dist="38100" dir="2700000" algn="tl">
                    <a:srgbClr val="000000">
                      <a:alpha val="43137"/>
                    </a:srgbClr>
                  </a:outerShdw>
                </a:effectLst>
                <a:latin typeface="Trebuchet MS"/>
              </a:rPr>
              <a:t>II Peter 2:1-2 (NASB)</a:t>
            </a:r>
            <a:endParaRPr lang="en-US" sz="6300" i="1" dirty="0">
              <a:solidFill>
                <a:srgbClr val="A31D6A"/>
              </a:solidFill>
              <a:effectLst>
                <a:outerShdw blurRad="38100" dist="38100" dir="2700000" algn="tl">
                  <a:srgbClr val="000000">
                    <a:alpha val="43137"/>
                  </a:srgbClr>
                </a:outerShdw>
              </a:effectLst>
            </a:endParaRPr>
          </a:p>
        </p:txBody>
      </p:sp>
      <p:sp>
        <p:nvSpPr>
          <p:cNvPr id="3" name="Content Placeholder 2"/>
          <p:cNvSpPr>
            <a:spLocks noGrp="1"/>
          </p:cNvSpPr>
          <p:nvPr>
            <p:ph sz="quarter" idx="13"/>
          </p:nvPr>
        </p:nvSpPr>
        <p:spPr>
          <a:xfrm>
            <a:off x="0" y="762000"/>
            <a:ext cx="12192000" cy="6092190"/>
          </a:xfrm>
        </p:spPr>
        <p:txBody>
          <a:bodyPr>
            <a:noAutofit/>
          </a:bodyPr>
          <a:lstStyle/>
          <a:p>
            <a:pPr marL="0" marR="0" indent="0">
              <a:lnSpc>
                <a:spcPct val="107000"/>
              </a:lnSpc>
              <a:spcBef>
                <a:spcPts val="0"/>
              </a:spcBef>
              <a:spcAft>
                <a:spcPts val="0"/>
              </a:spcAft>
              <a:buNone/>
            </a:pPr>
            <a:r>
              <a:rPr lang="en-US" sz="5400" b="1" baseline="30000" dirty="0">
                <a:effectLst/>
                <a:ea typeface="Calibri" panose="020F0502020204030204" pitchFamily="34" charset="0"/>
                <a:cs typeface="Times New Roman" panose="02020603050405020304" pitchFamily="18" charset="0"/>
              </a:rPr>
              <a:t>1</a:t>
            </a:r>
            <a:r>
              <a:rPr lang="en-US" sz="5400" dirty="0">
                <a:effectLst/>
                <a:ea typeface="Calibri" panose="020F0502020204030204" pitchFamily="34" charset="0"/>
                <a:cs typeface="Times New Roman" panose="02020603050405020304" pitchFamily="18" charset="0"/>
              </a:rPr>
              <a:t> But false prophets also arose among the people, just as there will also be false teachers among you, who will secretly introduce destructive heresies, even denying the Master who bought them, bringing swift destruction upon themselves. </a:t>
            </a:r>
          </a:p>
        </p:txBody>
      </p:sp>
    </p:spTree>
    <p:extLst>
      <p:ext uri="{BB962C8B-B14F-4D97-AF65-F5344CB8AC3E}">
        <p14:creationId xmlns:p14="http://schemas.microsoft.com/office/powerpoint/2010/main" val="183761918"/>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
            <a:ext cx="12192000" cy="1139190"/>
          </a:xfrm>
        </p:spPr>
        <p:txBody>
          <a:bodyPr>
            <a:noAutofit/>
          </a:bodyPr>
          <a:lstStyle/>
          <a:p>
            <a:pPr marL="0" indent="0" algn="ctr">
              <a:buNone/>
            </a:pPr>
            <a:r>
              <a:rPr kumimoji="0" lang="en-US" sz="7200" b="1" i="1" u="none" strike="noStrike" kern="1200" cap="none" spc="0" normalizeH="0" baseline="0" noProof="0" dirty="0">
                <a:ln>
                  <a:noFill/>
                </a:ln>
                <a:solidFill>
                  <a:srgbClr val="A31D6A"/>
                </a:solidFill>
                <a:effectLst>
                  <a:outerShdw blurRad="38100" dist="38100" dir="2700000" algn="tl">
                    <a:srgbClr val="000000">
                      <a:alpha val="43137"/>
                    </a:srgbClr>
                  </a:outerShdw>
                </a:effectLst>
                <a:uLnTx/>
                <a:uFillTx/>
                <a:latin typeface="Trebuchet MS"/>
                <a:ea typeface="+mj-ea"/>
                <a:cs typeface="+mj-cs"/>
              </a:rPr>
              <a:t>II Peter 2:1-2 (NASB)</a:t>
            </a:r>
            <a:endParaRPr lang="en-US" sz="7200" i="1" dirty="0">
              <a:solidFill>
                <a:srgbClr val="A31D6A"/>
              </a:solidFill>
              <a:effectLst>
                <a:outerShdw blurRad="38100" dist="38100" dir="2700000" algn="tl">
                  <a:srgbClr val="000000">
                    <a:alpha val="43137"/>
                  </a:srgbClr>
                </a:outerShdw>
              </a:effectLst>
            </a:endParaRPr>
          </a:p>
        </p:txBody>
      </p:sp>
      <p:sp>
        <p:nvSpPr>
          <p:cNvPr id="3" name="Content Placeholder 2"/>
          <p:cNvSpPr>
            <a:spLocks noGrp="1"/>
          </p:cNvSpPr>
          <p:nvPr>
            <p:ph sz="quarter" idx="13"/>
          </p:nvPr>
        </p:nvSpPr>
        <p:spPr>
          <a:xfrm>
            <a:off x="0" y="1143000"/>
            <a:ext cx="12192000" cy="5715000"/>
          </a:xfrm>
        </p:spPr>
        <p:txBody>
          <a:bodyPr>
            <a:noAutofit/>
          </a:bodyPr>
          <a:lstStyle/>
          <a:p>
            <a:pPr marL="45720" indent="0">
              <a:buClr>
                <a:srgbClr val="A379BB">
                  <a:lumMod val="75000"/>
                </a:srgbClr>
              </a:buClr>
              <a:buNone/>
              <a:defRPr/>
            </a:pPr>
            <a:r>
              <a:rPr kumimoji="0" lang="en-US" sz="5400" b="1" i="0" u="none" strike="noStrike" kern="1200" cap="none" spc="0" normalizeH="0" baseline="3000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2</a:t>
            </a:r>
            <a:r>
              <a:rPr kumimoji="0" lang="en-US" sz="5400" b="0" i="0" u="none" strike="noStrike" kern="1200" cap="none" spc="0" normalizeH="0" baseline="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 Many will follow their sensuality, and because of them the way of the truth will be maligned;</a:t>
            </a:r>
            <a:endParaRPr lang="en-US" sz="5400" dirty="0">
              <a:solidFill>
                <a:prstClr val="black">
                  <a:lumMod val="75000"/>
                  <a:lumOff val="25000"/>
                </a:prstClr>
              </a:solidFill>
              <a:latin typeface="Trebuchet MS"/>
            </a:endParaRPr>
          </a:p>
        </p:txBody>
      </p:sp>
    </p:spTree>
    <p:extLst>
      <p:ext uri="{BB962C8B-B14F-4D97-AF65-F5344CB8AC3E}">
        <p14:creationId xmlns:p14="http://schemas.microsoft.com/office/powerpoint/2010/main" val="99386370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
            <a:ext cx="12192000" cy="1139190"/>
          </a:xfrm>
        </p:spPr>
        <p:txBody>
          <a:bodyPr>
            <a:noAutofit/>
          </a:bodyPr>
          <a:lstStyle/>
          <a:p>
            <a:pPr marL="0" indent="0" algn="ctr">
              <a:buNone/>
            </a:pPr>
            <a:r>
              <a:rPr lang="en-US" sz="7200" i="1" dirty="0">
                <a:solidFill>
                  <a:srgbClr val="A31D6A"/>
                </a:solidFill>
                <a:effectLst>
                  <a:outerShdw blurRad="38100" dist="38100" dir="2700000" algn="tl">
                    <a:srgbClr val="000000">
                      <a:alpha val="43137"/>
                    </a:srgbClr>
                  </a:outerShdw>
                </a:effectLst>
                <a:latin typeface="Trebuchet MS"/>
              </a:rPr>
              <a:t>II Timothy 4:1-4 (NKJV)</a:t>
            </a:r>
            <a:endParaRPr lang="en-US" sz="6300" i="1" dirty="0">
              <a:solidFill>
                <a:srgbClr val="A31D6A"/>
              </a:solidFill>
              <a:effectLst>
                <a:outerShdw blurRad="38100" dist="38100" dir="2700000" algn="tl">
                  <a:srgbClr val="000000">
                    <a:alpha val="43137"/>
                  </a:srgbClr>
                </a:outerShdw>
              </a:effectLst>
            </a:endParaRPr>
          </a:p>
        </p:txBody>
      </p:sp>
      <p:sp>
        <p:nvSpPr>
          <p:cNvPr id="3" name="Content Placeholder 2"/>
          <p:cNvSpPr>
            <a:spLocks noGrp="1"/>
          </p:cNvSpPr>
          <p:nvPr>
            <p:ph sz="quarter" idx="13"/>
          </p:nvPr>
        </p:nvSpPr>
        <p:spPr>
          <a:xfrm>
            <a:off x="0" y="1143000"/>
            <a:ext cx="12192000" cy="5711190"/>
          </a:xfrm>
        </p:spPr>
        <p:txBody>
          <a:bodyPr>
            <a:noAutofit/>
          </a:bodyPr>
          <a:lstStyle/>
          <a:p>
            <a:pPr marL="0" marR="0" indent="0">
              <a:lnSpc>
                <a:spcPct val="107000"/>
              </a:lnSpc>
              <a:spcBef>
                <a:spcPts val="0"/>
              </a:spcBef>
              <a:spcAft>
                <a:spcPts val="0"/>
              </a:spcAft>
              <a:buNone/>
            </a:pPr>
            <a:r>
              <a:rPr lang="en-US" sz="5400" b="1" baseline="30000" dirty="0">
                <a:effectLst/>
                <a:ea typeface="Calibri" panose="020F0502020204030204" pitchFamily="34" charset="0"/>
                <a:cs typeface="Times New Roman" panose="02020603050405020304" pitchFamily="18" charset="0"/>
              </a:rPr>
              <a:t>1</a:t>
            </a:r>
            <a:r>
              <a:rPr lang="en-US" sz="5400" dirty="0">
                <a:effectLst/>
                <a:ea typeface="Calibri" panose="020F0502020204030204" pitchFamily="34" charset="0"/>
                <a:cs typeface="Times New Roman" panose="02020603050405020304" pitchFamily="18" charset="0"/>
              </a:rPr>
              <a:t> I charge </a:t>
            </a:r>
            <a:r>
              <a:rPr lang="en-US" sz="5400" i="1" dirty="0">
                <a:effectLst/>
                <a:ea typeface="Calibri" panose="020F0502020204030204" pitchFamily="34" charset="0"/>
                <a:cs typeface="Times New Roman" panose="02020603050405020304" pitchFamily="18" charset="0"/>
              </a:rPr>
              <a:t>you</a:t>
            </a:r>
            <a:r>
              <a:rPr lang="en-US" sz="5400" dirty="0">
                <a:effectLst/>
                <a:ea typeface="Calibri" panose="020F0502020204030204" pitchFamily="34" charset="0"/>
                <a:cs typeface="Times New Roman" panose="02020603050405020304" pitchFamily="18" charset="0"/>
              </a:rPr>
              <a:t> therefore before God and the Lord Jesus Christ, who will judge the living and the dead at His appearing and His kingdom:     </a:t>
            </a:r>
          </a:p>
          <a:p>
            <a:pPr marL="0" marR="0" indent="0">
              <a:lnSpc>
                <a:spcPct val="107000"/>
              </a:lnSpc>
              <a:spcBef>
                <a:spcPts val="0"/>
              </a:spcBef>
              <a:spcAft>
                <a:spcPts val="0"/>
              </a:spcAft>
              <a:buNone/>
            </a:pPr>
            <a:r>
              <a:rPr lang="en-US" sz="5400" b="1" baseline="30000" dirty="0">
                <a:effectLst/>
                <a:ea typeface="Calibri" panose="020F0502020204030204" pitchFamily="34" charset="0"/>
                <a:cs typeface="Times New Roman" panose="02020603050405020304" pitchFamily="18" charset="0"/>
              </a:rPr>
              <a:t>2</a:t>
            </a:r>
            <a:r>
              <a:rPr lang="en-US" sz="5400" dirty="0">
                <a:effectLst/>
                <a:ea typeface="Calibri" panose="020F0502020204030204" pitchFamily="34" charset="0"/>
                <a:cs typeface="Times New Roman" panose="02020603050405020304" pitchFamily="18" charset="0"/>
              </a:rPr>
              <a:t> Preach the word! Be ready in season and out of season. </a:t>
            </a:r>
          </a:p>
        </p:txBody>
      </p:sp>
    </p:spTree>
    <p:extLst>
      <p:ext uri="{BB962C8B-B14F-4D97-AF65-F5344CB8AC3E}">
        <p14:creationId xmlns:p14="http://schemas.microsoft.com/office/powerpoint/2010/main" val="766571788"/>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
            <a:ext cx="12192000" cy="1139190"/>
          </a:xfrm>
        </p:spPr>
        <p:txBody>
          <a:bodyPr>
            <a:noAutofit/>
          </a:bodyPr>
          <a:lstStyle/>
          <a:p>
            <a:pPr marL="0" indent="0" algn="ctr">
              <a:buNone/>
            </a:pPr>
            <a:r>
              <a:rPr kumimoji="0" lang="en-US" sz="7200" b="1" i="1" u="none" strike="noStrike" kern="1200" cap="none" spc="0" normalizeH="0" baseline="0" noProof="0" dirty="0">
                <a:ln>
                  <a:noFill/>
                </a:ln>
                <a:solidFill>
                  <a:srgbClr val="A31D6A"/>
                </a:solidFill>
                <a:effectLst>
                  <a:outerShdw blurRad="38100" dist="38100" dir="2700000" algn="tl">
                    <a:srgbClr val="000000">
                      <a:alpha val="43137"/>
                    </a:srgbClr>
                  </a:outerShdw>
                </a:effectLst>
                <a:uLnTx/>
                <a:uFillTx/>
                <a:latin typeface="Trebuchet MS"/>
                <a:ea typeface="+mj-ea"/>
                <a:cs typeface="+mj-cs"/>
              </a:rPr>
              <a:t>II Timothy 4:1-4 (NKJV)</a:t>
            </a:r>
            <a:endParaRPr lang="en-US" sz="7200" i="1" dirty="0">
              <a:solidFill>
                <a:srgbClr val="A31D6A"/>
              </a:solidFill>
              <a:effectLst>
                <a:outerShdw blurRad="38100" dist="38100" dir="2700000" algn="tl">
                  <a:srgbClr val="000000">
                    <a:alpha val="43137"/>
                  </a:srgbClr>
                </a:outerShdw>
              </a:effectLst>
            </a:endParaRPr>
          </a:p>
        </p:txBody>
      </p:sp>
      <p:sp>
        <p:nvSpPr>
          <p:cNvPr id="3" name="Content Placeholder 2"/>
          <p:cNvSpPr>
            <a:spLocks noGrp="1"/>
          </p:cNvSpPr>
          <p:nvPr>
            <p:ph sz="quarter" idx="13"/>
          </p:nvPr>
        </p:nvSpPr>
        <p:spPr>
          <a:xfrm>
            <a:off x="0" y="990600"/>
            <a:ext cx="12192000" cy="5867400"/>
          </a:xfrm>
        </p:spPr>
        <p:txBody>
          <a:bodyPr>
            <a:noAutofit/>
          </a:bodyPr>
          <a:lstStyle/>
          <a:p>
            <a:pPr marL="45720" indent="0">
              <a:buClr>
                <a:srgbClr val="A379BB">
                  <a:lumMod val="75000"/>
                </a:srgbClr>
              </a:buClr>
              <a:buNone/>
              <a:defRPr/>
            </a:pPr>
            <a:r>
              <a:rPr kumimoji="0" lang="en-US" sz="5400" b="0" i="0" u="none" strike="noStrike" kern="1200" cap="none" spc="0" normalizeH="0" baseline="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Convince, rebuke, exhort, with all longsuffering and teaching.           </a:t>
            </a:r>
            <a:r>
              <a:rPr kumimoji="0" lang="en-US" sz="5400" b="1" i="0" u="none" strike="noStrike" kern="1200" cap="none" spc="0" normalizeH="0" baseline="3000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3</a:t>
            </a:r>
            <a:r>
              <a:rPr kumimoji="0" lang="en-US" sz="5400" b="0" i="0" u="none" strike="noStrike" kern="1200" cap="none" spc="0" normalizeH="0" baseline="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 For the time will come when they will not endure sound doctrine, but according to their own desires, because they have itching ears, they will heap up for themselves teachers; </a:t>
            </a:r>
            <a:endParaRPr lang="en-US" sz="5400" dirty="0">
              <a:solidFill>
                <a:prstClr val="black">
                  <a:lumMod val="75000"/>
                  <a:lumOff val="25000"/>
                </a:prstClr>
              </a:solidFill>
              <a:latin typeface="Trebuchet MS"/>
            </a:endParaRPr>
          </a:p>
        </p:txBody>
      </p:sp>
    </p:spTree>
    <p:extLst>
      <p:ext uri="{BB962C8B-B14F-4D97-AF65-F5344CB8AC3E}">
        <p14:creationId xmlns:p14="http://schemas.microsoft.com/office/powerpoint/2010/main" val="262914172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8389"/>
            <a:ext cx="12192000" cy="910590"/>
          </a:xfrm>
        </p:spPr>
        <p:txBody>
          <a:bodyPr>
            <a:noAutofit/>
          </a:bodyPr>
          <a:lstStyle/>
          <a:p>
            <a:pPr marL="0" indent="0" algn="ctr">
              <a:buNone/>
            </a:pPr>
            <a:r>
              <a:rPr kumimoji="0" lang="en-US" sz="7200" b="1" i="1" u="none" strike="noStrike" kern="1200" cap="none" spc="0" normalizeH="0" baseline="0" noProof="0" dirty="0">
                <a:ln>
                  <a:noFill/>
                </a:ln>
                <a:solidFill>
                  <a:srgbClr val="A31D6A"/>
                </a:solidFill>
                <a:effectLst>
                  <a:outerShdw blurRad="38100" dist="38100" dir="2700000" algn="tl">
                    <a:srgbClr val="000000">
                      <a:alpha val="43137"/>
                    </a:srgbClr>
                  </a:outerShdw>
                </a:effectLst>
                <a:uLnTx/>
                <a:uFillTx/>
                <a:latin typeface="Trebuchet MS"/>
                <a:ea typeface="+mj-ea"/>
                <a:cs typeface="+mj-cs"/>
              </a:rPr>
              <a:t>Matthew 16:15-18 (NASB)</a:t>
            </a:r>
            <a:endParaRPr lang="en-US" sz="6600" i="1" dirty="0">
              <a:solidFill>
                <a:srgbClr val="A31D6A"/>
              </a:solidFill>
              <a:effectLst>
                <a:outerShdw blurRad="38100" dist="38100" dir="2700000" algn="tl">
                  <a:srgbClr val="000000">
                    <a:alpha val="43137"/>
                  </a:srgbClr>
                </a:outerShdw>
              </a:effectLst>
            </a:endParaRPr>
          </a:p>
        </p:txBody>
      </p:sp>
      <p:sp>
        <p:nvSpPr>
          <p:cNvPr id="3" name="Content Placeholder 2"/>
          <p:cNvSpPr>
            <a:spLocks noGrp="1"/>
          </p:cNvSpPr>
          <p:nvPr>
            <p:ph sz="quarter" idx="13"/>
          </p:nvPr>
        </p:nvSpPr>
        <p:spPr>
          <a:xfrm>
            <a:off x="0" y="902202"/>
            <a:ext cx="12192000" cy="5955799"/>
          </a:xfrm>
        </p:spPr>
        <p:txBody>
          <a:bodyPr>
            <a:noAutofit/>
          </a:bodyPr>
          <a:lstStyle/>
          <a:p>
            <a:pPr marL="45720" indent="0">
              <a:buNone/>
            </a:pPr>
            <a:r>
              <a:rPr kumimoji="0" lang="en-US" sz="6600" b="1" i="0" u="none" strike="noStrike" kern="1200" cap="none" spc="0" normalizeH="0" baseline="3000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17</a:t>
            </a:r>
            <a:r>
              <a:rPr kumimoji="0" lang="en-US" sz="6600" b="0" i="0" u="none" strike="noStrike" kern="1200" cap="none" spc="0" normalizeH="0" baseline="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 And Jesus said to him, "Blessed are you, Simon  Barjona, because flesh and blood did not reveal </a:t>
            </a:r>
            <a:r>
              <a:rPr kumimoji="0" lang="en-US" sz="6600" b="0" i="1" u="none" strike="noStrike" kern="1200" cap="none" spc="0" normalizeH="0" baseline="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this</a:t>
            </a:r>
            <a:r>
              <a:rPr kumimoji="0" lang="en-US" sz="6600" b="0" i="0" u="none" strike="noStrike" kern="1200" cap="none" spc="0" normalizeH="0" baseline="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 to you, but My Father who is in heaven. </a:t>
            </a:r>
            <a:endParaRPr lang="en-US" sz="6000" dirty="0"/>
          </a:p>
        </p:txBody>
      </p:sp>
    </p:spTree>
    <p:extLst>
      <p:ext uri="{BB962C8B-B14F-4D97-AF65-F5344CB8AC3E}">
        <p14:creationId xmlns:p14="http://schemas.microsoft.com/office/powerpoint/2010/main" val="31412288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
            <a:ext cx="12192000" cy="1139190"/>
          </a:xfrm>
        </p:spPr>
        <p:txBody>
          <a:bodyPr>
            <a:noAutofit/>
          </a:bodyPr>
          <a:lstStyle/>
          <a:p>
            <a:pPr marL="0" indent="0" algn="ctr">
              <a:buNone/>
            </a:pPr>
            <a:r>
              <a:rPr kumimoji="0" lang="en-US" sz="7200" b="1" i="1" u="none" strike="noStrike" kern="1200" cap="none" spc="0" normalizeH="0" baseline="0" noProof="0" dirty="0">
                <a:ln>
                  <a:noFill/>
                </a:ln>
                <a:solidFill>
                  <a:srgbClr val="A31D6A"/>
                </a:solidFill>
                <a:effectLst>
                  <a:outerShdw blurRad="38100" dist="38100" dir="2700000" algn="tl">
                    <a:srgbClr val="000000">
                      <a:alpha val="43137"/>
                    </a:srgbClr>
                  </a:outerShdw>
                </a:effectLst>
                <a:uLnTx/>
                <a:uFillTx/>
                <a:latin typeface="Trebuchet MS"/>
                <a:ea typeface="+mj-ea"/>
                <a:cs typeface="+mj-cs"/>
              </a:rPr>
              <a:t>II Timothy 4:1-4 (NKJV)</a:t>
            </a:r>
            <a:endParaRPr lang="en-US" sz="7200" i="1" dirty="0">
              <a:solidFill>
                <a:srgbClr val="A31D6A"/>
              </a:solidFill>
              <a:effectLst>
                <a:outerShdw blurRad="38100" dist="38100" dir="2700000" algn="tl">
                  <a:srgbClr val="000000">
                    <a:alpha val="43137"/>
                  </a:srgbClr>
                </a:outerShdw>
              </a:effectLst>
            </a:endParaRPr>
          </a:p>
        </p:txBody>
      </p:sp>
      <p:sp>
        <p:nvSpPr>
          <p:cNvPr id="3" name="Content Placeholder 2"/>
          <p:cNvSpPr>
            <a:spLocks noGrp="1"/>
          </p:cNvSpPr>
          <p:nvPr>
            <p:ph sz="quarter" idx="13"/>
          </p:nvPr>
        </p:nvSpPr>
        <p:spPr>
          <a:xfrm>
            <a:off x="0" y="1143000"/>
            <a:ext cx="12192000" cy="5715000"/>
          </a:xfrm>
        </p:spPr>
        <p:txBody>
          <a:bodyPr>
            <a:noAutofit/>
          </a:bodyPr>
          <a:lstStyle/>
          <a:p>
            <a:pPr marL="45720" indent="0">
              <a:buClr>
                <a:srgbClr val="A379BB">
                  <a:lumMod val="75000"/>
                </a:srgbClr>
              </a:buClr>
              <a:buNone/>
              <a:defRPr/>
            </a:pPr>
            <a:r>
              <a:rPr kumimoji="0" lang="en-US" sz="5400" b="1" i="0" u="none" strike="noStrike" kern="1200" cap="none" spc="0" normalizeH="0" baseline="3000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4</a:t>
            </a:r>
            <a:r>
              <a:rPr kumimoji="0" lang="en-US" sz="5400" b="0" i="0" u="none" strike="noStrike" kern="1200" cap="none" spc="0" normalizeH="0" baseline="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 and they will turn their ears away from the truth, and be turned aside to fables.</a:t>
            </a:r>
            <a:endParaRPr lang="en-US" sz="5400" dirty="0">
              <a:solidFill>
                <a:prstClr val="black">
                  <a:lumMod val="75000"/>
                  <a:lumOff val="25000"/>
                </a:prstClr>
              </a:solidFill>
              <a:latin typeface="Trebuchet MS"/>
            </a:endParaRPr>
          </a:p>
        </p:txBody>
      </p:sp>
    </p:spTree>
    <p:extLst>
      <p:ext uri="{BB962C8B-B14F-4D97-AF65-F5344CB8AC3E}">
        <p14:creationId xmlns:p14="http://schemas.microsoft.com/office/powerpoint/2010/main" val="396492665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0" y="0"/>
            <a:ext cx="12192000" cy="6858000"/>
          </a:xfrm>
        </p:spPr>
        <p:txBody>
          <a:bodyPr>
            <a:noAutofit/>
          </a:bodyPr>
          <a:lstStyle/>
          <a:p>
            <a:pPr marL="45720" indent="0">
              <a:buNone/>
            </a:pPr>
            <a:r>
              <a:rPr lang="en-US" sz="5900" dirty="0">
                <a:solidFill>
                  <a:srgbClr val="000000"/>
                </a:solidFill>
                <a:effectLst>
                  <a:outerShdw blurRad="38100" dist="38100" dir="2700000" algn="tl">
                    <a:srgbClr val="000000">
                      <a:alpha val="43137"/>
                    </a:srgbClr>
                  </a:outerShdw>
                </a:effectLst>
                <a:latin typeface="Calibri" panose="020F0502020204030204" pitchFamily="34" charset="0"/>
              </a:rPr>
              <a:t>People are going to justify their actions. Most of these folks will talk about their denomination. If we say the word denomination here in this setting, everyone here is going to think about other “churches”, </a:t>
            </a:r>
            <a:endParaRPr lang="en-US" sz="5900" dirty="0">
              <a:solidFill>
                <a:srgbClr val="000000"/>
              </a:solidFill>
              <a:effectLst>
                <a:outerShdw blurRad="38100" dist="38100" dir="2700000" algn="tl">
                  <a:srgbClr val="000000">
                    <a:alpha val="43137"/>
                  </a:srgbClr>
                </a:outerShdw>
              </a:effectLst>
              <a:latin typeface="Helvetica Neue"/>
            </a:endParaRPr>
          </a:p>
        </p:txBody>
      </p:sp>
    </p:spTree>
    <p:extLst>
      <p:ext uri="{BB962C8B-B14F-4D97-AF65-F5344CB8AC3E}">
        <p14:creationId xmlns:p14="http://schemas.microsoft.com/office/powerpoint/2010/main" val="2260436018"/>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0" y="0"/>
            <a:ext cx="12192000" cy="6858000"/>
          </a:xfrm>
        </p:spPr>
        <p:txBody>
          <a:bodyPr>
            <a:noAutofit/>
          </a:bodyPr>
          <a:lstStyle/>
          <a:p>
            <a:pPr marL="45720" indent="0">
              <a:buClr>
                <a:srgbClr val="A379BB">
                  <a:lumMod val="75000"/>
                </a:srgbClr>
              </a:buClr>
              <a:buNone/>
              <a:defRPr/>
            </a:pPr>
            <a:r>
              <a:rPr kumimoji="0" lang="en-US" sz="5900" b="0"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Calibri" panose="020F0502020204030204" pitchFamily="34" charset="0"/>
                <a:ea typeface="+mn-ea"/>
                <a:cs typeface="+mn-cs"/>
              </a:rPr>
              <a:t>yet if we’re standing in line at the bank and we use the word denomination, we’ll think of something entirely different, right? The word denomination means to name and to divide, such as 1’s, 5’s, 20’s….. </a:t>
            </a:r>
            <a:endParaRPr lang="en-US" sz="5900" dirty="0">
              <a:solidFill>
                <a:srgbClr val="000000"/>
              </a:solidFill>
              <a:effectLst>
                <a:outerShdw blurRad="38100" dist="38100" dir="2700000" algn="tl">
                  <a:srgbClr val="000000">
                    <a:alpha val="43137"/>
                  </a:srgbClr>
                </a:outerShdw>
              </a:effectLst>
              <a:latin typeface="Helvetica Neue"/>
            </a:endParaRPr>
          </a:p>
        </p:txBody>
      </p:sp>
    </p:spTree>
    <p:extLst>
      <p:ext uri="{BB962C8B-B14F-4D97-AF65-F5344CB8AC3E}">
        <p14:creationId xmlns:p14="http://schemas.microsoft.com/office/powerpoint/2010/main" val="677338203"/>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0" y="0"/>
            <a:ext cx="12192000" cy="6858000"/>
          </a:xfrm>
        </p:spPr>
        <p:txBody>
          <a:bodyPr>
            <a:noAutofit/>
          </a:bodyPr>
          <a:lstStyle/>
          <a:p>
            <a:pPr marL="45720" indent="0">
              <a:buClr>
                <a:srgbClr val="A379BB">
                  <a:lumMod val="75000"/>
                </a:srgbClr>
              </a:buClr>
              <a:buNone/>
              <a:defRPr/>
            </a:pPr>
            <a:r>
              <a:rPr kumimoji="0" lang="en-US" sz="5900" b="0"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Calibri" panose="020F0502020204030204" pitchFamily="34" charset="0"/>
                <a:ea typeface="+mn-ea"/>
                <a:cs typeface="+mn-cs"/>
              </a:rPr>
              <a:t>these bills are different, just like the other denominations. With that in mind, the Latin word Catholic is translated Universal, so by definition, after the council of </a:t>
            </a:r>
            <a:r>
              <a:rPr kumimoji="0" lang="en-US" sz="5900" b="0" i="0" u="none" strike="noStrike" kern="1200" cap="none" spc="0" normalizeH="0" baseline="0" noProof="0" dirty="0" err="1">
                <a:ln>
                  <a:noFill/>
                </a:ln>
                <a:solidFill>
                  <a:srgbClr val="000000"/>
                </a:solidFill>
                <a:effectLst>
                  <a:outerShdw blurRad="38100" dist="38100" dir="2700000" algn="tl">
                    <a:srgbClr val="000000">
                      <a:alpha val="43137"/>
                    </a:srgbClr>
                  </a:outerShdw>
                </a:effectLst>
                <a:uLnTx/>
                <a:uFillTx/>
                <a:latin typeface="Calibri" panose="020F0502020204030204" pitchFamily="34" charset="0"/>
                <a:ea typeface="+mn-ea"/>
                <a:cs typeface="+mn-cs"/>
              </a:rPr>
              <a:t>Nicea</a:t>
            </a:r>
            <a:r>
              <a:rPr kumimoji="0" lang="en-US" sz="5900" b="0"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Calibri" panose="020F0502020204030204" pitchFamily="34" charset="0"/>
                <a:ea typeface="+mn-ea"/>
                <a:cs typeface="+mn-cs"/>
              </a:rPr>
              <a:t> in AD 325, the “Universal Roman church” was established by men…</a:t>
            </a:r>
            <a:endParaRPr lang="en-US" sz="5900" dirty="0">
              <a:solidFill>
                <a:srgbClr val="000000"/>
              </a:solidFill>
              <a:effectLst>
                <a:outerShdw blurRad="38100" dist="38100" dir="2700000" algn="tl">
                  <a:srgbClr val="000000">
                    <a:alpha val="43137"/>
                  </a:srgbClr>
                </a:outerShdw>
              </a:effectLst>
              <a:latin typeface="Helvetica Neue"/>
            </a:endParaRPr>
          </a:p>
        </p:txBody>
      </p:sp>
    </p:spTree>
    <p:extLst>
      <p:ext uri="{BB962C8B-B14F-4D97-AF65-F5344CB8AC3E}">
        <p14:creationId xmlns:p14="http://schemas.microsoft.com/office/powerpoint/2010/main" val="2040907231"/>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0" y="2057400"/>
            <a:ext cx="12192000" cy="4763530"/>
          </a:xfrm>
        </p:spPr>
        <p:txBody>
          <a:bodyPr>
            <a:noAutofit/>
          </a:bodyPr>
          <a:lstStyle/>
          <a:p>
            <a:pPr>
              <a:lnSpc>
                <a:spcPct val="80000"/>
              </a:lnSpc>
              <a:buClr>
                <a:srgbClr val="C00000"/>
              </a:buClr>
              <a:buFont typeface="Wingdings" pitchFamily="2" charset="2"/>
              <a:buChar char="Ø"/>
            </a:pPr>
            <a:r>
              <a:rPr lang="en-US" sz="4800" b="1" i="1" dirty="0">
                <a:effectLst>
                  <a:outerShdw blurRad="38100" dist="38100" dir="2700000" algn="tl">
                    <a:srgbClr val="000000">
                      <a:alpha val="43137"/>
                    </a:srgbClr>
                  </a:outerShdw>
                </a:effectLst>
              </a:rPr>
              <a:t>Romans 10:17 (KJV)</a:t>
            </a:r>
          </a:p>
          <a:p>
            <a:pPr>
              <a:lnSpc>
                <a:spcPct val="80000"/>
              </a:lnSpc>
              <a:buClr>
                <a:srgbClr val="C00000"/>
              </a:buClr>
              <a:buFont typeface="Wingdings" pitchFamily="2" charset="2"/>
              <a:buChar char="Ø"/>
            </a:pPr>
            <a:r>
              <a:rPr lang="en-US" sz="4800" b="1" i="1" dirty="0">
                <a:effectLst>
                  <a:outerShdw blurRad="38100" dist="38100" dir="2700000" algn="tl">
                    <a:srgbClr val="000000">
                      <a:alpha val="43137"/>
                    </a:srgbClr>
                  </a:outerShdw>
                </a:effectLst>
              </a:rPr>
              <a:t>Hebrews 11:6 (KJV)</a:t>
            </a:r>
          </a:p>
          <a:p>
            <a:pPr>
              <a:lnSpc>
                <a:spcPct val="80000"/>
              </a:lnSpc>
              <a:buClr>
                <a:srgbClr val="C00000"/>
              </a:buClr>
              <a:buFont typeface="Wingdings" pitchFamily="2" charset="2"/>
              <a:buChar char="Ø"/>
            </a:pPr>
            <a:r>
              <a:rPr lang="en-US" sz="4800" b="1" i="1" dirty="0">
                <a:effectLst>
                  <a:outerShdw blurRad="38100" dist="38100" dir="2700000" algn="tl">
                    <a:srgbClr val="000000">
                      <a:alpha val="43137"/>
                    </a:srgbClr>
                  </a:outerShdw>
                </a:effectLst>
              </a:rPr>
              <a:t>Luke 13:3 (KJV)</a:t>
            </a:r>
          </a:p>
          <a:p>
            <a:pPr>
              <a:lnSpc>
                <a:spcPct val="80000"/>
              </a:lnSpc>
              <a:buClr>
                <a:srgbClr val="C00000"/>
              </a:buClr>
              <a:buFont typeface="Wingdings" pitchFamily="2" charset="2"/>
              <a:buChar char="Ø"/>
            </a:pPr>
            <a:r>
              <a:rPr lang="en-US" sz="4800" b="1" i="1" dirty="0">
                <a:effectLst>
                  <a:outerShdw blurRad="38100" dist="38100" dir="2700000" algn="tl">
                    <a:srgbClr val="000000">
                      <a:alpha val="43137"/>
                    </a:srgbClr>
                  </a:outerShdw>
                </a:effectLst>
              </a:rPr>
              <a:t>Matthew 10:32-33 (KJV)</a:t>
            </a:r>
          </a:p>
          <a:p>
            <a:pPr>
              <a:lnSpc>
                <a:spcPct val="80000"/>
              </a:lnSpc>
              <a:buClr>
                <a:srgbClr val="C00000"/>
              </a:buClr>
              <a:buFont typeface="Wingdings" pitchFamily="2" charset="2"/>
              <a:buChar char="Ø"/>
            </a:pPr>
            <a:r>
              <a:rPr lang="en-US" sz="4800" b="1" i="1" dirty="0">
                <a:effectLst>
                  <a:outerShdw blurRad="38100" dist="38100" dir="2700000" algn="tl">
                    <a:srgbClr val="000000">
                      <a:alpha val="43137"/>
                    </a:srgbClr>
                  </a:outerShdw>
                </a:effectLst>
              </a:rPr>
              <a:t>Acts 22:16 (KJV)</a:t>
            </a:r>
          </a:p>
          <a:p>
            <a:pPr>
              <a:lnSpc>
                <a:spcPct val="80000"/>
              </a:lnSpc>
              <a:buClr>
                <a:srgbClr val="C00000"/>
              </a:buClr>
              <a:buFont typeface="Wingdings" pitchFamily="2" charset="2"/>
              <a:buChar char="Ø"/>
            </a:pPr>
            <a:r>
              <a:rPr lang="en-US" sz="4800" b="1" i="1" dirty="0">
                <a:effectLst>
                  <a:outerShdw blurRad="38100" dist="38100" dir="2700000" algn="tl">
                    <a:srgbClr val="000000">
                      <a:alpha val="43137"/>
                    </a:srgbClr>
                  </a:outerShdw>
                </a:effectLst>
              </a:rPr>
              <a:t>Matthew 28:19-20 (KJV)</a:t>
            </a:r>
          </a:p>
        </p:txBody>
      </p:sp>
      <p:sp>
        <p:nvSpPr>
          <p:cNvPr id="4" name="Title 3"/>
          <p:cNvSpPr>
            <a:spLocks noGrp="1"/>
          </p:cNvSpPr>
          <p:nvPr>
            <p:ph type="title"/>
          </p:nvPr>
        </p:nvSpPr>
        <p:spPr>
          <a:xfrm>
            <a:off x="0" y="0"/>
            <a:ext cx="12192000" cy="1676400"/>
          </a:xfrm>
        </p:spPr>
        <p:txBody>
          <a:bodyPr/>
          <a:lstStyle/>
          <a:p>
            <a:pPr marL="0" indent="0" algn="l">
              <a:buNone/>
            </a:pPr>
            <a:r>
              <a:rPr lang="en-US" sz="5400" i="1" cap="all" dirty="0">
                <a:solidFill>
                  <a:srgbClr val="A50021"/>
                </a:solidFill>
                <a:effectLst>
                  <a:outerShdw blurRad="38100" dist="38100" dir="2700000" algn="tl">
                    <a:srgbClr val="000000">
                      <a:alpha val="43137"/>
                    </a:srgbClr>
                  </a:outerShdw>
                  <a:reflection blurRad="12700" stA="48000" endA="300" endPos="55000" dir="5400000" sy="-90000" algn="bl" rotWithShape="0"/>
                </a:effectLst>
                <a:latin typeface="Franklin Gothic Medium"/>
              </a:rPr>
              <a:t>Point #3:  Attaining Membership in Christ’s Church</a:t>
            </a:r>
          </a:p>
        </p:txBody>
      </p:sp>
    </p:spTree>
    <p:extLst>
      <p:ext uri="{BB962C8B-B14F-4D97-AF65-F5344CB8AC3E}">
        <p14:creationId xmlns:p14="http://schemas.microsoft.com/office/powerpoint/2010/main" val="1618906019"/>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grpId="0" nodeType="afterEffect">
                                  <p:stCondLst>
                                    <p:cond delay="500"/>
                                  </p:stCondLst>
                                  <p:childTnLst>
                                    <p:animEffect transition="out" filter="fade">
                                      <p:cBhvr>
                                        <p:cTn id="6" dur="1000" tmFilter="0, 0; .2, .5; .8, .5; 1, 0"/>
                                        <p:tgtEl>
                                          <p:spTgt spid="4"/>
                                        </p:tgtEl>
                                      </p:cBhvr>
                                    </p:animEffect>
                                    <p:animScale>
                                      <p:cBhvr>
                                        <p:cTn id="7" dur="500" autoRev="1" fill="hold"/>
                                        <p:tgtEl>
                                          <p:spTgt spid="4"/>
                                        </p:tgtEl>
                                      </p:cBhvr>
                                      <p:by x="105000" y="105000"/>
                                    </p:animScale>
                                  </p:childTnLst>
                                </p:cTn>
                              </p:par>
                            </p:childTnLst>
                          </p:cTn>
                        </p:par>
                        <p:par>
                          <p:cTn id="8" fill="hold">
                            <p:stCondLst>
                              <p:cond delay="1500"/>
                            </p:stCondLst>
                            <p:childTnLst>
                              <p:par>
                                <p:cTn id="9" presetID="26" presetClass="emph" presetSubtype="0" fill="hold" grpId="1" nodeType="afterEffect">
                                  <p:stCondLst>
                                    <p:cond delay="500"/>
                                  </p:stCondLst>
                                  <p:childTnLst>
                                    <p:animEffect transition="out" filter="fade">
                                      <p:cBhvr>
                                        <p:cTn id="10" dur="1000" tmFilter="0, 0; .2, .5; .8, .5; 1, 0"/>
                                        <p:tgtEl>
                                          <p:spTgt spid="4"/>
                                        </p:tgtEl>
                                      </p:cBhvr>
                                    </p:animEffect>
                                    <p:animScale>
                                      <p:cBhvr>
                                        <p:cTn id="11" dur="500" autoRev="1" fill="hold"/>
                                        <p:tgtEl>
                                          <p:spTgt spid="4"/>
                                        </p:tgtEl>
                                      </p:cBhvr>
                                      <p:by x="105000" y="105000"/>
                                    </p:animScale>
                                  </p:childTnLst>
                                </p:cTn>
                              </p:par>
                            </p:childTnLst>
                          </p:cTn>
                        </p:par>
                        <p:par>
                          <p:cTn id="12" fill="hold">
                            <p:stCondLst>
                              <p:cond delay="3000"/>
                            </p:stCondLst>
                            <p:childTnLst>
                              <p:par>
                                <p:cTn id="13" presetID="26" presetClass="emph" presetSubtype="0" fill="hold" grpId="2" nodeType="afterEffect">
                                  <p:stCondLst>
                                    <p:cond delay="500"/>
                                  </p:stCondLst>
                                  <p:childTnLst>
                                    <p:animEffect transition="out" filter="fade">
                                      <p:cBhvr>
                                        <p:cTn id="14" dur="1000" tmFilter="0, 0; .2, .5; .8, .5; 1, 0"/>
                                        <p:tgtEl>
                                          <p:spTgt spid="4"/>
                                        </p:tgtEl>
                                      </p:cBhvr>
                                    </p:animEffect>
                                    <p:animScale>
                                      <p:cBhvr>
                                        <p:cTn id="15" dur="500" autoRev="1" fill="hold"/>
                                        <p:tgtEl>
                                          <p:spTgt spid="4"/>
                                        </p:tgtEl>
                                      </p:cBhvr>
                                      <p:by x="105000" y="105000"/>
                                    </p:animScale>
                                  </p:childTnLst>
                                </p:cTn>
                              </p:par>
                            </p:childTnLst>
                          </p:cTn>
                        </p:par>
                        <p:par>
                          <p:cTn id="16" fill="hold">
                            <p:stCondLst>
                              <p:cond delay="4500"/>
                            </p:stCondLst>
                            <p:childTnLst>
                              <p:par>
                                <p:cTn id="17" presetID="26" presetClass="emph" presetSubtype="0" fill="hold" grpId="3" nodeType="afterEffect">
                                  <p:stCondLst>
                                    <p:cond delay="500"/>
                                  </p:stCondLst>
                                  <p:childTnLst>
                                    <p:animEffect transition="out" filter="fade">
                                      <p:cBhvr>
                                        <p:cTn id="18" dur="1000" tmFilter="0, 0; .2, .5; .8, .5; 1, 0"/>
                                        <p:tgtEl>
                                          <p:spTgt spid="4"/>
                                        </p:tgtEl>
                                      </p:cBhvr>
                                    </p:animEffect>
                                    <p:animScale>
                                      <p:cBhvr>
                                        <p:cTn id="19" dur="500" autoRev="1" fill="hold"/>
                                        <p:tgtEl>
                                          <p:spTgt spid="4"/>
                                        </p:tgtEl>
                                      </p:cBhvr>
                                      <p:by x="105000" y="105000"/>
                                    </p:animScale>
                                  </p:childTnLst>
                                </p:cTn>
                              </p:par>
                            </p:childTnLst>
                          </p:cTn>
                        </p:par>
                        <p:par>
                          <p:cTn id="20" fill="hold">
                            <p:stCondLst>
                              <p:cond delay="6000"/>
                            </p:stCondLst>
                            <p:childTnLst>
                              <p:par>
                                <p:cTn id="21" presetID="26" presetClass="emph" presetSubtype="0" fill="hold" grpId="4" nodeType="afterEffect">
                                  <p:stCondLst>
                                    <p:cond delay="750"/>
                                  </p:stCondLst>
                                  <p:childTnLst>
                                    <p:animEffect transition="out" filter="fade">
                                      <p:cBhvr>
                                        <p:cTn id="22" dur="1000" tmFilter="0, 0; .2, .5; .8, .5; 1, 0"/>
                                        <p:tgtEl>
                                          <p:spTgt spid="4"/>
                                        </p:tgtEl>
                                      </p:cBhvr>
                                    </p:animEffect>
                                    <p:animScale>
                                      <p:cBhvr>
                                        <p:cTn id="23" dur="500" autoRev="1" fill="hold"/>
                                        <p:tgtEl>
                                          <p:spTgt spid="4"/>
                                        </p:tgtEl>
                                      </p:cBhvr>
                                      <p:by x="105000" y="105000"/>
                                    </p:animScale>
                                  </p:childTnLst>
                                </p:cTn>
                              </p:par>
                            </p:childTnLst>
                          </p:cTn>
                        </p:par>
                        <p:par>
                          <p:cTn id="24" fill="hold">
                            <p:stCondLst>
                              <p:cond delay="7750"/>
                            </p:stCondLst>
                            <p:childTnLst>
                              <p:par>
                                <p:cTn id="25" presetID="26" presetClass="emph" presetSubtype="0" fill="hold" grpId="5" nodeType="afterEffect">
                                  <p:stCondLst>
                                    <p:cond delay="750"/>
                                  </p:stCondLst>
                                  <p:childTnLst>
                                    <p:animEffect transition="out" filter="fade">
                                      <p:cBhvr>
                                        <p:cTn id="26" dur="1000" tmFilter="0, 0; .2, .5; .8, .5; 1, 0"/>
                                        <p:tgtEl>
                                          <p:spTgt spid="4"/>
                                        </p:tgtEl>
                                      </p:cBhvr>
                                    </p:animEffect>
                                    <p:animScale>
                                      <p:cBhvr>
                                        <p:cTn id="27" dur="500" autoRev="1" fill="hold"/>
                                        <p:tgtEl>
                                          <p:spTgt spid="4"/>
                                        </p:tgtEl>
                                      </p:cBhvr>
                                      <p:by x="105000" y="105000"/>
                                    </p:animScale>
                                  </p:childTnLst>
                                </p:cTn>
                              </p:par>
                            </p:childTnLst>
                          </p:cTn>
                        </p:par>
                        <p:par>
                          <p:cTn id="28" fill="hold">
                            <p:stCondLst>
                              <p:cond delay="9500"/>
                            </p:stCondLst>
                            <p:childTnLst>
                              <p:par>
                                <p:cTn id="29" presetID="26" presetClass="emph" presetSubtype="0" fill="hold" grpId="6" nodeType="afterEffect">
                                  <p:stCondLst>
                                    <p:cond delay="750"/>
                                  </p:stCondLst>
                                  <p:childTnLst>
                                    <p:animEffect transition="out" filter="fade">
                                      <p:cBhvr>
                                        <p:cTn id="30" dur="1000" tmFilter="0, 0; .2, .5; .8, .5; 1, 0"/>
                                        <p:tgtEl>
                                          <p:spTgt spid="4"/>
                                        </p:tgtEl>
                                      </p:cBhvr>
                                    </p:animEffect>
                                    <p:animScale>
                                      <p:cBhvr>
                                        <p:cTn id="31" dur="500" autoRev="1" fill="hold"/>
                                        <p:tgtEl>
                                          <p:spTgt spid="4"/>
                                        </p:tgtEl>
                                      </p:cBhvr>
                                      <p:by x="105000" y="105000"/>
                                    </p:animScale>
                                  </p:childTnLst>
                                </p:cTn>
                              </p:par>
                            </p:childTnLst>
                          </p:cTn>
                        </p:par>
                        <p:par>
                          <p:cTn id="32" fill="hold">
                            <p:stCondLst>
                              <p:cond delay="11250"/>
                            </p:stCondLst>
                            <p:childTnLst>
                              <p:par>
                                <p:cTn id="33" presetID="26" presetClass="emph" presetSubtype="0" fill="hold" grpId="7" nodeType="afterEffect">
                                  <p:stCondLst>
                                    <p:cond delay="1000"/>
                                  </p:stCondLst>
                                  <p:childTnLst>
                                    <p:animEffect transition="out" filter="fade">
                                      <p:cBhvr>
                                        <p:cTn id="34" dur="1000" tmFilter="0, 0; .2, .5; .8, .5; 1, 0"/>
                                        <p:tgtEl>
                                          <p:spTgt spid="4"/>
                                        </p:tgtEl>
                                      </p:cBhvr>
                                    </p:animEffect>
                                    <p:animScale>
                                      <p:cBhvr>
                                        <p:cTn id="35" dur="500" autoRev="1" fill="hold"/>
                                        <p:tgtEl>
                                          <p:spTgt spid="4"/>
                                        </p:tgtEl>
                                      </p:cBhvr>
                                      <p:by x="105000" y="105000"/>
                                    </p:animScale>
                                  </p:childTnLst>
                                </p:cTn>
                              </p:par>
                            </p:childTnLst>
                          </p:cTn>
                        </p:par>
                        <p:par>
                          <p:cTn id="36" fill="hold">
                            <p:stCondLst>
                              <p:cond delay="13250"/>
                            </p:stCondLst>
                            <p:childTnLst>
                              <p:par>
                                <p:cTn id="37" presetID="26" presetClass="emph" presetSubtype="0" fill="hold" grpId="8" nodeType="afterEffect">
                                  <p:stCondLst>
                                    <p:cond delay="1000"/>
                                  </p:stCondLst>
                                  <p:childTnLst>
                                    <p:animEffect transition="out" filter="fade">
                                      <p:cBhvr>
                                        <p:cTn id="38" dur="1000" tmFilter="0, 0; .2, .5; .8, .5; 1, 0"/>
                                        <p:tgtEl>
                                          <p:spTgt spid="4"/>
                                        </p:tgtEl>
                                      </p:cBhvr>
                                    </p:animEffect>
                                    <p:animScale>
                                      <p:cBhvr>
                                        <p:cTn id="39" dur="500" autoRev="1" fill="hold"/>
                                        <p:tgtEl>
                                          <p:spTgt spid="4"/>
                                        </p:tgtEl>
                                      </p:cBhvr>
                                      <p:by x="105000" y="105000"/>
                                    </p:animScale>
                                  </p:childTnLst>
                                </p:cTn>
                              </p:par>
                            </p:childTnLst>
                          </p:cTn>
                        </p:par>
                        <p:par>
                          <p:cTn id="40" fill="hold">
                            <p:stCondLst>
                              <p:cond delay="15250"/>
                            </p:stCondLst>
                            <p:childTnLst>
                              <p:par>
                                <p:cTn id="41" presetID="26" presetClass="emph" presetSubtype="0" fill="hold" grpId="9" nodeType="afterEffect">
                                  <p:stCondLst>
                                    <p:cond delay="0"/>
                                  </p:stCondLst>
                                  <p:childTnLst>
                                    <p:animEffect transition="out" filter="fade">
                                      <p:cBhvr>
                                        <p:cTn id="42" dur="1000" tmFilter="0, 0; .2, .5; .8, .5; 1, 0"/>
                                        <p:tgtEl>
                                          <p:spTgt spid="4"/>
                                        </p:tgtEl>
                                      </p:cBhvr>
                                    </p:animEffect>
                                    <p:animScale>
                                      <p:cBhvr>
                                        <p:cTn id="43" dur="500" autoRev="1" fill="hold"/>
                                        <p:tgtEl>
                                          <p:spTgt spid="4"/>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4" grpId="2"/>
      <p:bldP spid="4" grpId="3"/>
      <p:bldP spid="4" grpId="4"/>
      <p:bldP spid="4" grpId="5"/>
      <p:bldP spid="4" grpId="6"/>
      <p:bldP spid="4" grpId="7"/>
      <p:bldP spid="4" grpId="8"/>
      <p:bldP spid="4" grpId="9"/>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2"/>
          <p:cNvSpPr>
            <a:spLocks noGrp="1"/>
          </p:cNvSpPr>
          <p:nvPr>
            <p:ph type="title" idx="4294967295"/>
          </p:nvPr>
        </p:nvSpPr>
        <p:spPr bwMode="auto">
          <a:xfrm>
            <a:off x="0" y="152400"/>
            <a:ext cx="12191999" cy="1143000"/>
          </a:xfrm>
          <a:noFill/>
        </p:spPr>
        <p:txBody>
          <a:bodyPr vert="horz" wrap="square" lIns="91440" tIns="45720" rIns="91440" bIns="45720" numCol="1" rtlCol="0" anchor="t" anchorCtr="0" compatLnSpc="1">
            <a:prstTxWarp prst="textNoShape">
              <a:avLst/>
            </a:prstTxWarp>
            <a:noAutofit/>
          </a:bodyPr>
          <a:lstStyle/>
          <a:p>
            <a:pPr marL="0" indent="0" algn="l">
              <a:buNone/>
            </a:pPr>
            <a:r>
              <a:rPr lang="en-US" sz="8800" i="1" dirty="0">
                <a:solidFill>
                  <a:srgbClr val="C00000"/>
                </a:solidFill>
                <a:effectLst>
                  <a:outerShdw blurRad="38100" dist="38100" dir="2700000" algn="tl">
                    <a:srgbClr val="000000">
                      <a:alpha val="43137"/>
                    </a:srgbClr>
                  </a:outerShdw>
                </a:effectLst>
              </a:rPr>
              <a:t>Hear: Romans 10:17</a:t>
            </a:r>
          </a:p>
        </p:txBody>
      </p:sp>
      <p:sp>
        <p:nvSpPr>
          <p:cNvPr id="52226" name="Rectangle 3"/>
          <p:cNvSpPr>
            <a:spLocks noGrp="1"/>
          </p:cNvSpPr>
          <p:nvPr>
            <p:ph type="body" idx="4294967295"/>
          </p:nvPr>
        </p:nvSpPr>
        <p:spPr>
          <a:xfrm>
            <a:off x="-1" y="1295400"/>
            <a:ext cx="12191999" cy="5562600"/>
          </a:xfrm>
        </p:spPr>
        <p:txBody>
          <a:bodyPr>
            <a:normAutofit lnSpcReduction="10000"/>
          </a:bodyPr>
          <a:lstStyle/>
          <a:p>
            <a:pPr marL="0" indent="0">
              <a:buNone/>
            </a:pPr>
            <a:r>
              <a:rPr lang="en-US" sz="9600" i="1" dirty="0">
                <a:effectLst>
                  <a:outerShdw blurRad="38100" dist="38100" dir="2700000" algn="tl">
                    <a:srgbClr val="000000">
                      <a:alpha val="43137"/>
                    </a:srgbClr>
                  </a:outerShdw>
                </a:effectLst>
              </a:rPr>
              <a:t>So then faith cometh by hearing, and hearing by the word of God.</a:t>
            </a:r>
          </a:p>
        </p:txBody>
      </p:sp>
      <p:pic>
        <p:nvPicPr>
          <p:cNvPr id="52227" name="Picture 4" descr="MP900443601[1]"/>
          <p:cNvPicPr>
            <a:picLocks noChangeAspect="1" noChangeArrowheads="1"/>
          </p:cNvPicPr>
          <p:nvPr/>
        </p:nvPicPr>
        <p:blipFill>
          <a:blip r:embed="rId3"/>
          <a:srcRect/>
          <a:stretch>
            <a:fillRect/>
          </a:stretch>
        </p:blipFill>
        <p:spPr bwMode="auto">
          <a:xfrm>
            <a:off x="10028585" y="5405718"/>
            <a:ext cx="2176862" cy="1447800"/>
          </a:xfrm>
          <a:prstGeom prst="rect">
            <a:avLst/>
          </a:prstGeom>
          <a:noFill/>
          <a:ln w="9525">
            <a:noFill/>
            <a:miter lim="800000"/>
            <a:headEnd/>
            <a:tailEnd/>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pic>
    </p:spTree>
    <p:extLst>
      <p:ext uri="{BB962C8B-B14F-4D97-AF65-F5344CB8AC3E}">
        <p14:creationId xmlns:p14="http://schemas.microsoft.com/office/powerpoint/2010/main" val="332639357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2"/>
          <p:cNvSpPr>
            <a:spLocks noGrp="1"/>
          </p:cNvSpPr>
          <p:nvPr>
            <p:ph type="title" idx="4294967295"/>
          </p:nvPr>
        </p:nvSpPr>
        <p:spPr bwMode="auto">
          <a:xfrm>
            <a:off x="0" y="0"/>
            <a:ext cx="12192000" cy="1140546"/>
          </a:xfrm>
          <a:noFill/>
        </p:spPr>
        <p:txBody>
          <a:bodyPr vert="horz" wrap="square" lIns="91440" tIns="45720" rIns="91440" bIns="45720" numCol="1" rtlCol="0" anchor="t" anchorCtr="0" compatLnSpc="1">
            <a:prstTxWarp prst="textNoShape">
              <a:avLst/>
            </a:prstTxWarp>
            <a:noAutofit/>
          </a:bodyPr>
          <a:lstStyle/>
          <a:p>
            <a:pPr marL="0" indent="0" algn="l">
              <a:buNone/>
            </a:pPr>
            <a:r>
              <a:rPr lang="en-US" sz="7000" i="1" dirty="0">
                <a:solidFill>
                  <a:srgbClr val="C00000"/>
                </a:solidFill>
                <a:effectLst>
                  <a:outerShdw blurRad="38100" dist="38100" dir="2700000" algn="tl">
                    <a:srgbClr val="000000">
                      <a:alpha val="43137"/>
                    </a:srgbClr>
                  </a:outerShdw>
                </a:effectLst>
              </a:rPr>
              <a:t>Believe: Hebrews 11:6</a:t>
            </a:r>
          </a:p>
        </p:txBody>
      </p:sp>
      <p:sp>
        <p:nvSpPr>
          <p:cNvPr id="53250" name="Rectangle 3"/>
          <p:cNvSpPr>
            <a:spLocks noGrp="1"/>
          </p:cNvSpPr>
          <p:nvPr>
            <p:ph type="body" idx="4294967295"/>
          </p:nvPr>
        </p:nvSpPr>
        <p:spPr>
          <a:xfrm>
            <a:off x="0" y="990600"/>
            <a:ext cx="12192000" cy="5867400"/>
          </a:xfrm>
        </p:spPr>
        <p:txBody>
          <a:bodyPr>
            <a:noAutofit/>
          </a:bodyPr>
          <a:lstStyle/>
          <a:p>
            <a:pPr marL="0" indent="0">
              <a:lnSpc>
                <a:spcPct val="90000"/>
              </a:lnSpc>
              <a:buNone/>
            </a:pPr>
            <a:r>
              <a:rPr lang="en-US" sz="7000" i="1" dirty="0">
                <a:effectLst>
                  <a:outerShdw blurRad="38100" dist="38100" dir="2700000" algn="tl">
                    <a:srgbClr val="000000">
                      <a:alpha val="43137"/>
                    </a:srgbClr>
                  </a:outerShdw>
                </a:effectLst>
              </a:rPr>
              <a:t>But without faith it is impossible to please him: for he that cometh to God must believe that he is, and that he is a rewarder of them that diligently seek him.</a:t>
            </a:r>
          </a:p>
        </p:txBody>
      </p:sp>
      <p:pic>
        <p:nvPicPr>
          <p:cNvPr id="53251" name="Picture 4" descr="MP900443601[1]"/>
          <p:cNvPicPr>
            <a:picLocks noChangeAspect="1" noChangeArrowheads="1"/>
          </p:cNvPicPr>
          <p:nvPr/>
        </p:nvPicPr>
        <p:blipFill>
          <a:blip r:embed="rId3"/>
          <a:srcRect/>
          <a:stretch>
            <a:fillRect/>
          </a:stretch>
        </p:blipFill>
        <p:spPr bwMode="auto">
          <a:xfrm>
            <a:off x="9806823" y="13854"/>
            <a:ext cx="2385178" cy="1586346"/>
          </a:xfrm>
          <a:prstGeom prst="rect">
            <a:avLst/>
          </a:prstGeom>
          <a:noFill/>
          <a:ln w="9525">
            <a:noFill/>
            <a:miter lim="800000"/>
            <a:headEnd/>
            <a:tailEnd/>
          </a:ln>
        </p:spPr>
      </p:pic>
    </p:spTree>
    <p:extLst>
      <p:ext uri="{BB962C8B-B14F-4D97-AF65-F5344CB8AC3E}">
        <p14:creationId xmlns:p14="http://schemas.microsoft.com/office/powerpoint/2010/main" val="299683435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2"/>
          <p:cNvSpPr>
            <a:spLocks noGrp="1"/>
          </p:cNvSpPr>
          <p:nvPr>
            <p:ph type="title" idx="4294967295"/>
          </p:nvPr>
        </p:nvSpPr>
        <p:spPr bwMode="auto">
          <a:xfrm>
            <a:off x="0" y="6927"/>
            <a:ext cx="12192000" cy="983673"/>
          </a:xfrm>
          <a:noFill/>
        </p:spPr>
        <p:txBody>
          <a:bodyPr vert="horz" wrap="square" lIns="91440" tIns="45720" rIns="91440" bIns="45720" numCol="1" rtlCol="0" anchor="t" anchorCtr="0" compatLnSpc="1">
            <a:prstTxWarp prst="textNoShape">
              <a:avLst/>
            </a:prstTxWarp>
            <a:noAutofit/>
          </a:bodyPr>
          <a:lstStyle/>
          <a:p>
            <a:pPr marL="0" indent="0" algn="l">
              <a:buNone/>
            </a:pPr>
            <a:r>
              <a:rPr lang="en-US" sz="8800" i="1" dirty="0">
                <a:solidFill>
                  <a:srgbClr val="C00000"/>
                </a:solidFill>
                <a:effectLst>
                  <a:outerShdw blurRad="38100" dist="38100" dir="2700000" algn="tl">
                    <a:srgbClr val="000000">
                      <a:alpha val="43137"/>
                    </a:srgbClr>
                  </a:outerShdw>
                </a:effectLst>
              </a:rPr>
              <a:t>Repent: Luke 13:3</a:t>
            </a:r>
          </a:p>
        </p:txBody>
      </p:sp>
      <p:sp>
        <p:nvSpPr>
          <p:cNvPr id="54274" name="Rectangle 3"/>
          <p:cNvSpPr>
            <a:spLocks noGrp="1"/>
          </p:cNvSpPr>
          <p:nvPr>
            <p:ph type="body" idx="4294967295"/>
          </p:nvPr>
        </p:nvSpPr>
        <p:spPr>
          <a:xfrm>
            <a:off x="0" y="1447800"/>
            <a:ext cx="12268200" cy="5403272"/>
          </a:xfrm>
        </p:spPr>
        <p:txBody>
          <a:bodyPr>
            <a:normAutofit lnSpcReduction="10000"/>
          </a:bodyPr>
          <a:lstStyle/>
          <a:p>
            <a:pPr marL="0" indent="0">
              <a:buNone/>
            </a:pPr>
            <a:r>
              <a:rPr lang="en-US" sz="9600" i="1" dirty="0">
                <a:effectLst>
                  <a:outerShdw blurRad="38100" dist="38100" dir="2700000" algn="tl">
                    <a:srgbClr val="000000">
                      <a:alpha val="43137"/>
                    </a:srgbClr>
                  </a:outerShdw>
                </a:effectLst>
              </a:rPr>
              <a:t>I tell you, Nay: but, except ye repent, ye shall all likewise perish.</a:t>
            </a:r>
            <a:r>
              <a:rPr lang="en-US" sz="9600" i="1" dirty="0">
                <a:solidFill>
                  <a:srgbClr val="3333CC"/>
                </a:solidFill>
                <a:effectLst>
                  <a:outerShdw blurRad="38100" dist="38100" dir="2700000" algn="tl">
                    <a:srgbClr val="000000">
                      <a:alpha val="43137"/>
                    </a:srgbClr>
                  </a:outerShdw>
                </a:effectLst>
              </a:rPr>
              <a:t> </a:t>
            </a:r>
          </a:p>
        </p:txBody>
      </p:sp>
      <p:pic>
        <p:nvPicPr>
          <p:cNvPr id="54275" name="Picture 4" descr="MP900443601[1]"/>
          <p:cNvPicPr>
            <a:picLocks noChangeAspect="1" noChangeArrowheads="1"/>
          </p:cNvPicPr>
          <p:nvPr/>
        </p:nvPicPr>
        <p:blipFill>
          <a:blip r:embed="rId3"/>
          <a:srcRect/>
          <a:stretch>
            <a:fillRect/>
          </a:stretch>
        </p:blipFill>
        <p:spPr bwMode="auto">
          <a:xfrm>
            <a:off x="9671421" y="5181601"/>
            <a:ext cx="2520580" cy="1676400"/>
          </a:xfrm>
          <a:prstGeom prst="rect">
            <a:avLst/>
          </a:prstGeom>
          <a:noFill/>
          <a:ln w="9525">
            <a:noFill/>
            <a:miter lim="800000"/>
            <a:headEnd/>
            <a:tailEnd/>
          </a:ln>
        </p:spPr>
      </p:pic>
    </p:spTree>
    <p:extLst>
      <p:ext uri="{BB962C8B-B14F-4D97-AF65-F5344CB8AC3E}">
        <p14:creationId xmlns:p14="http://schemas.microsoft.com/office/powerpoint/2010/main" val="154449223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2"/>
          <p:cNvSpPr>
            <a:spLocks noGrp="1"/>
          </p:cNvSpPr>
          <p:nvPr>
            <p:ph type="title" idx="4294967295"/>
          </p:nvPr>
        </p:nvSpPr>
        <p:spPr bwMode="auto">
          <a:xfrm>
            <a:off x="0" y="0"/>
            <a:ext cx="12192000" cy="990600"/>
          </a:xfrm>
          <a:noFill/>
        </p:spPr>
        <p:txBody>
          <a:bodyPr vert="horz" wrap="square" lIns="91440" tIns="45720" rIns="91440" bIns="45720" numCol="1" rtlCol="0" anchor="t" anchorCtr="0" compatLnSpc="1">
            <a:prstTxWarp prst="textNoShape">
              <a:avLst/>
            </a:prstTxWarp>
            <a:normAutofit/>
          </a:bodyPr>
          <a:lstStyle/>
          <a:p>
            <a:pPr marL="0" indent="0" algn="l">
              <a:buNone/>
            </a:pPr>
            <a:r>
              <a:rPr lang="en-US" sz="5500" i="1" dirty="0">
                <a:solidFill>
                  <a:srgbClr val="C00000"/>
                </a:solidFill>
                <a:effectLst>
                  <a:outerShdw blurRad="38100" dist="38100" dir="2700000" algn="tl">
                    <a:srgbClr val="000000">
                      <a:alpha val="43137"/>
                    </a:srgbClr>
                  </a:outerShdw>
                </a:effectLst>
              </a:rPr>
              <a:t>Confess: Matthew 10:32-33</a:t>
            </a:r>
          </a:p>
        </p:txBody>
      </p:sp>
      <p:sp>
        <p:nvSpPr>
          <p:cNvPr id="55298" name="Rectangle 3"/>
          <p:cNvSpPr>
            <a:spLocks noGrp="1"/>
          </p:cNvSpPr>
          <p:nvPr>
            <p:ph type="body" idx="4294967295"/>
          </p:nvPr>
        </p:nvSpPr>
        <p:spPr>
          <a:xfrm>
            <a:off x="0" y="762000"/>
            <a:ext cx="12192000" cy="6096000"/>
          </a:xfrm>
        </p:spPr>
        <p:txBody>
          <a:bodyPr>
            <a:noAutofit/>
          </a:bodyPr>
          <a:lstStyle/>
          <a:p>
            <a:pPr marL="0" indent="0">
              <a:buNone/>
            </a:pPr>
            <a:r>
              <a:rPr lang="en-US" sz="5500" b="1" i="1" dirty="0">
                <a:hlinkClick r:id="rId3"/>
              </a:rPr>
              <a:t>32</a:t>
            </a:r>
            <a:r>
              <a:rPr lang="en-US" sz="5500" b="1" i="1" dirty="0"/>
              <a:t> </a:t>
            </a:r>
            <a:r>
              <a:rPr lang="en-US" sz="5500" i="1" dirty="0">
                <a:effectLst>
                  <a:outerShdw blurRad="38100" dist="38100" dir="2700000" algn="tl">
                    <a:srgbClr val="000000">
                      <a:alpha val="43137"/>
                    </a:srgbClr>
                  </a:outerShdw>
                </a:effectLst>
              </a:rPr>
              <a:t>Whosoever therefore shall confess me before men, him will I confess also before my Father which is in heaven.</a:t>
            </a:r>
            <a:r>
              <a:rPr lang="en-US" sz="5500" b="1" i="1" dirty="0">
                <a:effectLst>
                  <a:outerShdw blurRad="38100" dist="38100" dir="2700000" algn="tl">
                    <a:srgbClr val="000000">
                      <a:alpha val="43137"/>
                    </a:srgbClr>
                  </a:outerShdw>
                </a:effectLst>
              </a:rPr>
              <a:t> </a:t>
            </a:r>
          </a:p>
          <a:p>
            <a:pPr marL="0" indent="0">
              <a:buNone/>
            </a:pPr>
            <a:r>
              <a:rPr lang="en-US" sz="5500" b="1" i="1" dirty="0">
                <a:hlinkClick r:id="rId4"/>
              </a:rPr>
              <a:t>33</a:t>
            </a:r>
            <a:r>
              <a:rPr lang="en-US" sz="5500" b="1" i="1" dirty="0"/>
              <a:t> </a:t>
            </a:r>
            <a:r>
              <a:rPr lang="en-US" sz="5500" i="1" dirty="0">
                <a:effectLst>
                  <a:outerShdw blurRad="38100" dist="38100" dir="2700000" algn="tl">
                    <a:srgbClr val="000000">
                      <a:alpha val="43137"/>
                    </a:srgbClr>
                  </a:outerShdw>
                </a:effectLst>
              </a:rPr>
              <a:t>But whosoever shall deny me before men, him will I also deny before my Father which is in heaven. </a:t>
            </a:r>
          </a:p>
        </p:txBody>
      </p:sp>
      <p:pic>
        <p:nvPicPr>
          <p:cNvPr id="55299" name="Picture 4" descr="MP900443601[1]"/>
          <p:cNvPicPr>
            <a:picLocks noChangeAspect="1" noChangeArrowheads="1"/>
          </p:cNvPicPr>
          <p:nvPr/>
        </p:nvPicPr>
        <p:blipFill>
          <a:blip r:embed="rId5"/>
          <a:srcRect/>
          <a:stretch>
            <a:fillRect/>
          </a:stretch>
        </p:blipFill>
        <p:spPr bwMode="auto">
          <a:xfrm>
            <a:off x="10896600" y="-1"/>
            <a:ext cx="1295400" cy="862101"/>
          </a:xfrm>
          <a:prstGeom prst="rect">
            <a:avLst/>
          </a:prstGeom>
          <a:noFill/>
          <a:ln w="9525">
            <a:noFill/>
            <a:miter lim="800000"/>
            <a:headEnd/>
            <a:tailEnd/>
          </a:ln>
        </p:spPr>
      </p:pic>
    </p:spTree>
    <p:extLst>
      <p:ext uri="{BB962C8B-B14F-4D97-AF65-F5344CB8AC3E}">
        <p14:creationId xmlns:p14="http://schemas.microsoft.com/office/powerpoint/2010/main" val="242199128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2"/>
          <p:cNvSpPr>
            <a:spLocks noGrp="1"/>
          </p:cNvSpPr>
          <p:nvPr>
            <p:ph type="title" idx="4294967295"/>
          </p:nvPr>
        </p:nvSpPr>
        <p:spPr bwMode="auto">
          <a:xfrm>
            <a:off x="1" y="0"/>
            <a:ext cx="12223028" cy="1371600"/>
          </a:xfrm>
          <a:noFill/>
        </p:spPr>
        <p:txBody>
          <a:bodyPr vert="horz" wrap="square" lIns="91440" tIns="45720" rIns="91440" bIns="45720" numCol="1" rtlCol="0" anchor="t" anchorCtr="0" compatLnSpc="1">
            <a:prstTxWarp prst="textNoShape">
              <a:avLst/>
            </a:prstTxWarp>
            <a:noAutofit/>
          </a:bodyPr>
          <a:lstStyle/>
          <a:p>
            <a:pPr marL="0" indent="0" algn="l">
              <a:buNone/>
            </a:pPr>
            <a:r>
              <a:rPr lang="en-US" sz="8000" i="1" dirty="0">
                <a:solidFill>
                  <a:srgbClr val="C00000"/>
                </a:solidFill>
                <a:effectLst>
                  <a:outerShdw blurRad="38100" dist="38100" dir="2700000" algn="tl">
                    <a:srgbClr val="000000">
                      <a:alpha val="43137"/>
                    </a:srgbClr>
                  </a:outerShdw>
                </a:effectLst>
              </a:rPr>
              <a:t>Baptize: Acts 22:16</a:t>
            </a:r>
          </a:p>
        </p:txBody>
      </p:sp>
      <p:sp>
        <p:nvSpPr>
          <p:cNvPr id="56322" name="Rectangle 3"/>
          <p:cNvSpPr>
            <a:spLocks noGrp="1"/>
          </p:cNvSpPr>
          <p:nvPr>
            <p:ph type="body" idx="4294967295"/>
          </p:nvPr>
        </p:nvSpPr>
        <p:spPr>
          <a:xfrm>
            <a:off x="-1" y="1524000"/>
            <a:ext cx="12191999" cy="5334000"/>
          </a:xfrm>
        </p:spPr>
        <p:txBody>
          <a:bodyPr>
            <a:normAutofit/>
          </a:bodyPr>
          <a:lstStyle/>
          <a:p>
            <a:pPr marL="0" indent="0">
              <a:buNone/>
            </a:pPr>
            <a:r>
              <a:rPr lang="en-US" sz="7200" i="1" dirty="0">
                <a:effectLst>
                  <a:outerShdw blurRad="38100" dist="38100" dir="2700000" algn="tl">
                    <a:srgbClr val="000000">
                      <a:alpha val="43137"/>
                    </a:srgbClr>
                  </a:outerShdw>
                </a:effectLst>
              </a:rPr>
              <a:t>And now why </a:t>
            </a:r>
            <a:r>
              <a:rPr lang="en-US" sz="7200" i="1" dirty="0" err="1">
                <a:effectLst>
                  <a:outerShdw blurRad="38100" dist="38100" dir="2700000" algn="tl">
                    <a:srgbClr val="000000">
                      <a:alpha val="43137"/>
                    </a:srgbClr>
                  </a:outerShdw>
                </a:effectLst>
              </a:rPr>
              <a:t>tarriest</a:t>
            </a:r>
            <a:r>
              <a:rPr lang="en-US" sz="7200" i="1" dirty="0">
                <a:effectLst>
                  <a:outerShdw blurRad="38100" dist="38100" dir="2700000" algn="tl">
                    <a:srgbClr val="000000">
                      <a:alpha val="43137"/>
                    </a:srgbClr>
                  </a:outerShdw>
                </a:effectLst>
              </a:rPr>
              <a:t> thou? arise, and be baptized, and wash away thy sins, calling on the name of the Lord.</a:t>
            </a:r>
          </a:p>
        </p:txBody>
      </p:sp>
      <p:pic>
        <p:nvPicPr>
          <p:cNvPr id="56323" name="Picture 4" descr="MP900443601[1]"/>
          <p:cNvPicPr>
            <a:picLocks noChangeAspect="1" noChangeArrowheads="1"/>
          </p:cNvPicPr>
          <p:nvPr/>
        </p:nvPicPr>
        <p:blipFill>
          <a:blip r:embed="rId3"/>
          <a:srcRect/>
          <a:stretch>
            <a:fillRect/>
          </a:stretch>
        </p:blipFill>
        <p:spPr bwMode="auto">
          <a:xfrm>
            <a:off x="9933421" y="-10413"/>
            <a:ext cx="2289608" cy="1524133"/>
          </a:xfrm>
          <a:prstGeom prst="rect">
            <a:avLst/>
          </a:prstGeom>
          <a:noFill/>
          <a:ln w="9525">
            <a:noFill/>
            <a:miter lim="800000"/>
            <a:headEnd/>
            <a:tailEnd/>
          </a:ln>
        </p:spPr>
      </p:pic>
      <p:pic>
        <p:nvPicPr>
          <p:cNvPr id="56324" name="Picture 2" descr="C:\Users\Fain\AppData\Local\Microsoft\Windows\Temporary Internet Files\Content.IE5\RW2PWPFG\MC900057792[1].wmf"/>
          <p:cNvPicPr>
            <a:picLocks noChangeAspect="1" noChangeArrowheads="1"/>
          </p:cNvPicPr>
          <p:nvPr/>
        </p:nvPicPr>
        <p:blipFill>
          <a:blip r:embed="rId4"/>
          <a:srcRect/>
          <a:stretch>
            <a:fillRect/>
          </a:stretch>
        </p:blipFill>
        <p:spPr bwMode="auto">
          <a:xfrm>
            <a:off x="9933421" y="4899025"/>
            <a:ext cx="2227262" cy="1936750"/>
          </a:xfrm>
          <a:prstGeom prst="rect">
            <a:avLst/>
          </a:prstGeom>
          <a:noFill/>
          <a:ln w="9525">
            <a:noFill/>
            <a:miter lim="800000"/>
            <a:headEnd/>
            <a:tailEnd/>
          </a:ln>
        </p:spPr>
      </p:pic>
    </p:spTree>
    <p:extLst>
      <p:ext uri="{BB962C8B-B14F-4D97-AF65-F5344CB8AC3E}">
        <p14:creationId xmlns:p14="http://schemas.microsoft.com/office/powerpoint/2010/main" val="1368784749"/>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8389"/>
            <a:ext cx="12192000" cy="910590"/>
          </a:xfrm>
        </p:spPr>
        <p:txBody>
          <a:bodyPr>
            <a:noAutofit/>
          </a:bodyPr>
          <a:lstStyle/>
          <a:p>
            <a:pPr marL="0" indent="0" algn="ctr">
              <a:buNone/>
            </a:pPr>
            <a:r>
              <a:rPr kumimoji="0" lang="en-US" sz="7200" b="1" i="1" u="none" strike="noStrike" kern="1200" cap="none" spc="0" normalizeH="0" baseline="0" noProof="0" dirty="0">
                <a:ln>
                  <a:noFill/>
                </a:ln>
                <a:solidFill>
                  <a:srgbClr val="A31D6A"/>
                </a:solidFill>
                <a:effectLst>
                  <a:outerShdw blurRad="38100" dist="38100" dir="2700000" algn="tl">
                    <a:srgbClr val="000000">
                      <a:alpha val="43137"/>
                    </a:srgbClr>
                  </a:outerShdw>
                </a:effectLst>
                <a:uLnTx/>
                <a:uFillTx/>
                <a:latin typeface="Trebuchet MS"/>
                <a:ea typeface="+mj-ea"/>
                <a:cs typeface="+mj-cs"/>
              </a:rPr>
              <a:t>Matthew 16:15-18 (NASB)</a:t>
            </a:r>
            <a:endParaRPr lang="en-US" sz="6600" i="1" dirty="0">
              <a:solidFill>
                <a:srgbClr val="A31D6A"/>
              </a:solidFill>
              <a:effectLst>
                <a:outerShdw blurRad="38100" dist="38100" dir="2700000" algn="tl">
                  <a:srgbClr val="000000">
                    <a:alpha val="43137"/>
                  </a:srgbClr>
                </a:outerShdw>
              </a:effectLst>
            </a:endParaRPr>
          </a:p>
        </p:txBody>
      </p:sp>
      <p:sp>
        <p:nvSpPr>
          <p:cNvPr id="3" name="Content Placeholder 2"/>
          <p:cNvSpPr>
            <a:spLocks noGrp="1"/>
          </p:cNvSpPr>
          <p:nvPr>
            <p:ph sz="quarter" idx="13"/>
          </p:nvPr>
        </p:nvSpPr>
        <p:spPr>
          <a:xfrm>
            <a:off x="0" y="902202"/>
            <a:ext cx="12192000" cy="5955799"/>
          </a:xfrm>
        </p:spPr>
        <p:txBody>
          <a:bodyPr>
            <a:noAutofit/>
          </a:bodyPr>
          <a:lstStyle/>
          <a:p>
            <a:pPr marL="45720" indent="0">
              <a:buNone/>
            </a:pPr>
            <a:r>
              <a:rPr kumimoji="0" lang="en-US" sz="6600" b="1" i="0" u="none" strike="noStrike" kern="1200" cap="none" spc="0" normalizeH="0" baseline="3000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18</a:t>
            </a:r>
            <a:r>
              <a:rPr kumimoji="0" lang="en-US" sz="6600" b="0" i="0" u="none" strike="noStrike" kern="1200" cap="none" spc="0" normalizeH="0" baseline="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 "I also say to you that you are Peter, and upon this rock </a:t>
            </a:r>
            <a:r>
              <a:rPr kumimoji="0" lang="en-US" sz="6600" b="1" i="0" u="none" strike="noStrike" kern="1200" cap="none" spc="0" normalizeH="0" baseline="0" noProof="0" dirty="0">
                <a:ln>
                  <a:noFill/>
                </a:ln>
                <a:solidFill>
                  <a:prstClr val="black">
                    <a:lumMod val="75000"/>
                    <a:lumOff val="25000"/>
                  </a:prstClr>
                </a:solidFill>
                <a:effectLst>
                  <a:outerShdw blurRad="38100" dist="38100" dir="2700000" algn="tl">
                    <a:srgbClr val="000000">
                      <a:alpha val="43137"/>
                    </a:srgbClr>
                  </a:outerShdw>
                </a:effectLst>
                <a:highlight>
                  <a:srgbClr val="FFFF00"/>
                </a:highlight>
                <a:uLnTx/>
                <a:uFillTx/>
                <a:latin typeface="Trebuchet MS"/>
                <a:ea typeface="Calibri" panose="020F0502020204030204" pitchFamily="34" charset="0"/>
                <a:cs typeface="Times New Roman" panose="02020603050405020304" pitchFamily="18" charset="0"/>
              </a:rPr>
              <a:t>I will build My church</a:t>
            </a:r>
            <a:r>
              <a:rPr kumimoji="0" lang="en-US" sz="6600" b="0" i="0" u="none" strike="noStrike" kern="1200" cap="none" spc="0" normalizeH="0" baseline="0" noProof="0" dirty="0">
                <a:ln>
                  <a:noFill/>
                </a:ln>
                <a:solidFill>
                  <a:prstClr val="black">
                    <a:lumMod val="75000"/>
                    <a:lumOff val="25000"/>
                  </a:prstClr>
                </a:solidFill>
                <a:effectLst/>
                <a:uLnTx/>
                <a:uFillTx/>
                <a:latin typeface="Trebuchet MS"/>
                <a:ea typeface="Calibri" panose="020F0502020204030204" pitchFamily="34" charset="0"/>
                <a:cs typeface="Times New Roman" panose="02020603050405020304" pitchFamily="18" charset="0"/>
              </a:rPr>
              <a:t>; and the gates of Hades will not overpower it.</a:t>
            </a:r>
            <a:endParaRPr lang="en-US" sz="6000" dirty="0"/>
          </a:p>
        </p:txBody>
      </p:sp>
    </p:spTree>
    <p:extLst>
      <p:ext uri="{BB962C8B-B14F-4D97-AF65-F5344CB8AC3E}">
        <p14:creationId xmlns:p14="http://schemas.microsoft.com/office/powerpoint/2010/main" val="51381693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See the source image">
            <a:extLst>
              <a:ext uri="{FF2B5EF4-FFF2-40B4-BE49-F238E27FC236}">
                <a16:creationId xmlns:a16="http://schemas.microsoft.com/office/drawing/2014/main" id="{3C33D127-1832-E655-0B0E-7AA64F4F0FA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2191999" cy="6858000"/>
          </a:xfrm>
          <a:prstGeom prst="rect">
            <a:avLst/>
          </a:prstGeom>
          <a:noFill/>
          <a:extLst>
            <a:ext uri="{909E8E84-426E-40DD-AFC4-6F175D3DCCD1}">
              <a14:hiddenFill xmlns:a14="http://schemas.microsoft.com/office/drawing/2010/main">
                <a:solidFill>
                  <a:srgbClr val="FFFFFF"/>
                </a:solidFill>
              </a14:hiddenFill>
            </a:ext>
          </a:extLst>
        </p:spPr>
      </p:pic>
      <p:sp>
        <p:nvSpPr>
          <p:cNvPr id="44033" name="Rectangle 2"/>
          <p:cNvSpPr>
            <a:spLocks noGrp="1"/>
          </p:cNvSpPr>
          <p:nvPr>
            <p:ph type="title" idx="4294967295"/>
          </p:nvPr>
        </p:nvSpPr>
        <p:spPr bwMode="auto">
          <a:xfrm>
            <a:off x="2819400" y="0"/>
            <a:ext cx="9220200" cy="6781800"/>
          </a:xfrm>
          <a:noFill/>
        </p:spPr>
        <p:txBody>
          <a:bodyPr vert="horz" wrap="square" lIns="91440" tIns="45720" rIns="91440" bIns="45720" numCol="1" rtlCol="0" anchor="t" anchorCtr="0" compatLnSpc="1">
            <a:prstTxWarp prst="textNoShape">
              <a:avLst/>
            </a:prstTxWarp>
            <a:noAutofit/>
          </a:bodyPr>
          <a:lstStyle/>
          <a:p>
            <a:pPr marL="0" indent="0" algn="ctr">
              <a:buNone/>
            </a:pPr>
            <a:r>
              <a:rPr kumimoji="0" lang="en-US" sz="6500" b="1" i="1" u="none" strike="noStrike" kern="1200" cap="none" spc="0" normalizeH="0" baseline="0" noProof="0" dirty="0">
                <a:ln>
                  <a:noFill/>
                </a:ln>
                <a:solidFill>
                  <a:srgbClr val="0070C0"/>
                </a:solidFill>
                <a:effectLst/>
                <a:uLnTx/>
                <a:uFillTx/>
                <a:latin typeface="Bahnschrift" panose="020B0502040204020203" pitchFamily="34" charset="0"/>
                <a:ea typeface="+mj-ea"/>
                <a:cs typeface="+mj-cs"/>
              </a:rPr>
              <a:t> …that Christ died for our sins according to the scriptures;</a:t>
            </a:r>
            <a:br>
              <a:rPr kumimoji="0" lang="en-US" sz="6500" b="1" i="1" u="none" strike="noStrike" kern="1200" cap="none" spc="0" normalizeH="0" baseline="0" noProof="0" dirty="0">
                <a:ln>
                  <a:noFill/>
                </a:ln>
                <a:solidFill>
                  <a:srgbClr val="0070C0"/>
                </a:solidFill>
                <a:effectLst/>
                <a:uLnTx/>
                <a:uFillTx/>
                <a:latin typeface="Bahnschrift" panose="020B0502040204020203" pitchFamily="34" charset="0"/>
                <a:ea typeface="+mj-ea"/>
                <a:cs typeface="+mj-cs"/>
              </a:rPr>
            </a:br>
            <a:r>
              <a:rPr kumimoji="0" lang="en-US" sz="6500" b="1" i="1" u="none" strike="noStrike" kern="1200" cap="none" spc="0" normalizeH="0" baseline="0" noProof="0" dirty="0">
                <a:ln>
                  <a:noFill/>
                </a:ln>
                <a:solidFill>
                  <a:srgbClr val="0070C0"/>
                </a:solidFill>
                <a:effectLst/>
                <a:uLnTx/>
                <a:uFillTx/>
                <a:latin typeface="Bahnschrift" panose="020B0502040204020203" pitchFamily="34" charset="0"/>
                <a:ea typeface="+mj-ea"/>
                <a:cs typeface="+mj-cs"/>
              </a:rPr>
              <a:t>And that he was buried, and that he rose again the third day according to the scriptures:</a:t>
            </a:r>
            <a:endParaRPr lang="en-US" sz="6500" i="1" dirty="0">
              <a:solidFill>
                <a:srgbClr val="0070C0"/>
              </a:solidFill>
              <a:effectLst/>
              <a:latin typeface="Brush Script MT" pitchFamily="66" charset="0"/>
            </a:endParaRPr>
          </a:p>
        </p:txBody>
      </p:sp>
    </p:spTree>
    <p:extLst>
      <p:ext uri="{BB962C8B-B14F-4D97-AF65-F5344CB8AC3E}">
        <p14:creationId xmlns:p14="http://schemas.microsoft.com/office/powerpoint/2010/main" val="2014410146"/>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0" y="0"/>
            <a:ext cx="12192000" cy="6858000"/>
          </a:xfrm>
        </p:spPr>
        <p:txBody>
          <a:bodyPr>
            <a:noAutofit/>
          </a:bodyPr>
          <a:lstStyle/>
          <a:p>
            <a:pPr marL="45720" indent="0">
              <a:buNone/>
            </a:pPr>
            <a:r>
              <a:rPr lang="en-US" sz="5900" dirty="0">
                <a:solidFill>
                  <a:srgbClr val="000000"/>
                </a:solidFill>
                <a:effectLst>
                  <a:outerShdw blurRad="38100" dist="38100" dir="2700000" algn="tl">
                    <a:srgbClr val="000000">
                      <a:alpha val="43137"/>
                    </a:srgbClr>
                  </a:outerShdw>
                </a:effectLst>
                <a:latin typeface="Calibri" panose="020F0502020204030204" pitchFamily="34" charset="0"/>
              </a:rPr>
              <a:t>    There are over 38,000 “churches” in the world today. Now we know that the New Testament was established 2024 years ago. Simple math tells us that this is an average of 18.7 “churches” being established each year. </a:t>
            </a:r>
            <a:endParaRPr lang="en-US" sz="5900" dirty="0">
              <a:solidFill>
                <a:srgbClr val="000000"/>
              </a:solidFill>
              <a:effectLst>
                <a:outerShdw blurRad="38100" dist="38100" dir="2700000" algn="tl">
                  <a:srgbClr val="000000">
                    <a:alpha val="43137"/>
                  </a:srgbClr>
                </a:outerShdw>
              </a:effectLst>
              <a:latin typeface="Helvetica Neue"/>
            </a:endParaRPr>
          </a:p>
        </p:txBody>
      </p:sp>
    </p:spTree>
    <p:extLst>
      <p:ext uri="{BB962C8B-B14F-4D97-AF65-F5344CB8AC3E}">
        <p14:creationId xmlns:p14="http://schemas.microsoft.com/office/powerpoint/2010/main" val="3775456591"/>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0" y="0"/>
            <a:ext cx="12192000" cy="6858000"/>
          </a:xfrm>
        </p:spPr>
        <p:txBody>
          <a:bodyPr>
            <a:noAutofit/>
          </a:bodyPr>
          <a:lstStyle/>
          <a:p>
            <a:pPr marL="45720" indent="0">
              <a:buClr>
                <a:srgbClr val="A379BB">
                  <a:lumMod val="75000"/>
                </a:srgbClr>
              </a:buClr>
              <a:buNone/>
              <a:defRPr/>
            </a:pPr>
            <a:r>
              <a:rPr kumimoji="0" lang="en-US" sz="5900" b="0"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Calibri" panose="020F0502020204030204" pitchFamily="34" charset="0"/>
                <a:ea typeface="+mn-ea"/>
                <a:cs typeface="+mn-cs"/>
              </a:rPr>
              <a:t>The weird part of this is not all of these “churches” are teaching the same thing, nor or they worshipping the same way. In fact, some will say it’s OK to do this or that, while others will say it’s forbidden to do this or that, yet all these folks believe that they’re saved…</a:t>
            </a:r>
            <a:endParaRPr lang="en-US" sz="5900" dirty="0">
              <a:solidFill>
                <a:srgbClr val="000000"/>
              </a:solidFill>
              <a:effectLst>
                <a:outerShdw blurRad="38100" dist="38100" dir="2700000" algn="tl">
                  <a:srgbClr val="000000">
                    <a:alpha val="43137"/>
                  </a:srgbClr>
                </a:outerShdw>
              </a:effectLst>
              <a:latin typeface="Helvetica Neue"/>
            </a:endParaRPr>
          </a:p>
        </p:txBody>
      </p:sp>
    </p:spTree>
    <p:extLst>
      <p:ext uri="{BB962C8B-B14F-4D97-AF65-F5344CB8AC3E}">
        <p14:creationId xmlns:p14="http://schemas.microsoft.com/office/powerpoint/2010/main" val="2855820901"/>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
            <a:ext cx="12192000" cy="1215390"/>
          </a:xfrm>
        </p:spPr>
        <p:txBody>
          <a:bodyPr>
            <a:noAutofit/>
          </a:bodyPr>
          <a:lstStyle/>
          <a:p>
            <a:pPr marL="0" indent="0" algn="ctr">
              <a:buNone/>
            </a:pPr>
            <a:r>
              <a:rPr lang="en-US" sz="7200" i="1" dirty="0">
                <a:solidFill>
                  <a:srgbClr val="A31D6A"/>
                </a:solidFill>
                <a:effectLst>
                  <a:outerShdw blurRad="38100" dist="38100" dir="2700000" algn="tl">
                    <a:srgbClr val="000000">
                      <a:alpha val="43137"/>
                    </a:srgbClr>
                  </a:outerShdw>
                </a:effectLst>
                <a:latin typeface="Trebuchet MS"/>
              </a:rPr>
              <a:t>I Corinthians 14:33 (NKJV)</a:t>
            </a:r>
            <a:endParaRPr lang="en-US" sz="6300" i="1" dirty="0">
              <a:solidFill>
                <a:srgbClr val="A31D6A"/>
              </a:solidFill>
              <a:effectLst>
                <a:outerShdw blurRad="38100" dist="38100" dir="2700000" algn="tl">
                  <a:srgbClr val="000000">
                    <a:alpha val="43137"/>
                  </a:srgbClr>
                </a:outerShdw>
              </a:effectLst>
            </a:endParaRPr>
          </a:p>
        </p:txBody>
      </p:sp>
      <p:sp>
        <p:nvSpPr>
          <p:cNvPr id="3" name="Content Placeholder 2"/>
          <p:cNvSpPr>
            <a:spLocks noGrp="1"/>
          </p:cNvSpPr>
          <p:nvPr>
            <p:ph sz="quarter" idx="13"/>
          </p:nvPr>
        </p:nvSpPr>
        <p:spPr>
          <a:xfrm>
            <a:off x="0" y="990600"/>
            <a:ext cx="12268200" cy="5863590"/>
          </a:xfrm>
        </p:spPr>
        <p:txBody>
          <a:bodyPr>
            <a:noAutofit/>
          </a:bodyPr>
          <a:lstStyle/>
          <a:p>
            <a:pPr marL="45720" indent="0" algn="ctr">
              <a:buClr>
                <a:srgbClr val="A379BB">
                  <a:lumMod val="75000"/>
                </a:srgbClr>
              </a:buClr>
              <a:buNone/>
              <a:defRPr/>
            </a:pPr>
            <a:r>
              <a:rPr lang="en-US" sz="8800" dirty="0">
                <a:solidFill>
                  <a:prstClr val="black">
                    <a:lumMod val="75000"/>
                    <a:lumOff val="25000"/>
                  </a:prstClr>
                </a:solidFill>
                <a:latin typeface="Trebuchet MS"/>
              </a:rPr>
              <a:t>For God is not the author of confusion but of peace, as in all the churches of the saints.</a:t>
            </a:r>
          </a:p>
        </p:txBody>
      </p:sp>
    </p:spTree>
    <p:extLst>
      <p:ext uri="{BB962C8B-B14F-4D97-AF65-F5344CB8AC3E}">
        <p14:creationId xmlns:p14="http://schemas.microsoft.com/office/powerpoint/2010/main" val="57637149"/>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0" y="1981200"/>
            <a:ext cx="12192000" cy="4839730"/>
          </a:xfrm>
        </p:spPr>
        <p:txBody>
          <a:bodyPr>
            <a:noAutofit/>
          </a:bodyPr>
          <a:lstStyle/>
          <a:p>
            <a:pPr marL="45720" indent="0">
              <a:lnSpc>
                <a:spcPct val="80000"/>
              </a:lnSpc>
              <a:buClr>
                <a:srgbClr val="C00000"/>
              </a:buClr>
              <a:buNone/>
            </a:pPr>
            <a:r>
              <a:rPr lang="en-US" sz="8000" b="1" i="1" dirty="0">
                <a:effectLst>
                  <a:outerShdw blurRad="38100" dist="38100" dir="2700000" algn="tl">
                    <a:srgbClr val="000000">
                      <a:alpha val="43137"/>
                    </a:srgbClr>
                  </a:outerShdw>
                </a:effectLst>
              </a:rPr>
              <a:t>Three Points</a:t>
            </a:r>
          </a:p>
          <a:p>
            <a:pPr marL="960120" indent="-914400">
              <a:lnSpc>
                <a:spcPct val="80000"/>
              </a:lnSpc>
              <a:buClr>
                <a:srgbClr val="C00000"/>
              </a:buClr>
              <a:buFont typeface="+mj-lt"/>
              <a:buAutoNum type="arabicPeriod"/>
            </a:pPr>
            <a:r>
              <a:rPr lang="en-US" sz="7200" b="1" i="1" dirty="0">
                <a:effectLst>
                  <a:outerShdw blurRad="38100" dist="38100" dir="2700000" algn="tl">
                    <a:srgbClr val="000000">
                      <a:alpha val="43137"/>
                    </a:srgbClr>
                  </a:outerShdw>
                </a:effectLst>
              </a:rPr>
              <a:t>The Church</a:t>
            </a:r>
          </a:p>
          <a:p>
            <a:pPr marL="960120" indent="-914400">
              <a:lnSpc>
                <a:spcPct val="80000"/>
              </a:lnSpc>
              <a:buClr>
                <a:srgbClr val="C00000"/>
              </a:buClr>
              <a:buFont typeface="+mj-lt"/>
              <a:buAutoNum type="arabicPeriod"/>
            </a:pPr>
            <a:r>
              <a:rPr lang="en-US" sz="7200" b="1" i="1" dirty="0">
                <a:effectLst>
                  <a:outerShdw blurRad="38100" dist="38100" dir="2700000" algn="tl">
                    <a:srgbClr val="000000">
                      <a:alpha val="43137"/>
                    </a:srgbClr>
                  </a:outerShdw>
                </a:effectLst>
              </a:rPr>
              <a:t>Man’s Interference</a:t>
            </a:r>
          </a:p>
          <a:p>
            <a:pPr marL="960120" indent="-914400">
              <a:lnSpc>
                <a:spcPct val="80000"/>
              </a:lnSpc>
              <a:buClr>
                <a:srgbClr val="C00000"/>
              </a:buClr>
              <a:buFont typeface="+mj-lt"/>
              <a:buAutoNum type="arabicPeriod"/>
            </a:pPr>
            <a:r>
              <a:rPr lang="en-US" sz="7200" b="1" i="1" dirty="0">
                <a:effectLst>
                  <a:outerShdw blurRad="38100" dist="38100" dir="2700000" algn="tl">
                    <a:srgbClr val="000000">
                      <a:alpha val="43137"/>
                    </a:srgbClr>
                  </a:outerShdw>
                </a:effectLst>
              </a:rPr>
              <a:t>Attaining Membership</a:t>
            </a:r>
          </a:p>
        </p:txBody>
      </p:sp>
      <p:sp>
        <p:nvSpPr>
          <p:cNvPr id="4" name="Title 3"/>
          <p:cNvSpPr>
            <a:spLocks noGrp="1"/>
          </p:cNvSpPr>
          <p:nvPr>
            <p:ph type="title"/>
          </p:nvPr>
        </p:nvSpPr>
        <p:spPr>
          <a:xfrm>
            <a:off x="0" y="0"/>
            <a:ext cx="12192000" cy="1447800"/>
          </a:xfrm>
        </p:spPr>
        <p:txBody>
          <a:bodyPr/>
          <a:lstStyle/>
          <a:p>
            <a:pPr marL="0" indent="0" algn="l">
              <a:buNone/>
            </a:pPr>
            <a:r>
              <a:rPr lang="en-US" sz="9600" i="1" cap="all" dirty="0">
                <a:solidFill>
                  <a:srgbClr val="A50021"/>
                </a:solidFill>
                <a:effectLst>
                  <a:outerShdw blurRad="38100" dist="38100" dir="2700000" algn="tl">
                    <a:srgbClr val="000000">
                      <a:alpha val="43137"/>
                    </a:srgbClr>
                  </a:outerShdw>
                  <a:reflection blurRad="12700" stA="48000" endA="300" endPos="55000" dir="5400000" sy="-90000" algn="bl" rotWithShape="0"/>
                </a:effectLst>
                <a:latin typeface="Franklin Gothic Medium"/>
              </a:rPr>
              <a:t>The Church</a:t>
            </a:r>
          </a:p>
        </p:txBody>
      </p:sp>
    </p:spTree>
    <p:extLst>
      <p:ext uri="{BB962C8B-B14F-4D97-AF65-F5344CB8AC3E}">
        <p14:creationId xmlns:p14="http://schemas.microsoft.com/office/powerpoint/2010/main" val="1253636497"/>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grpId="0" nodeType="afterEffect">
                                  <p:stCondLst>
                                    <p:cond delay="500"/>
                                  </p:stCondLst>
                                  <p:childTnLst>
                                    <p:animEffect transition="out" filter="fade">
                                      <p:cBhvr>
                                        <p:cTn id="6" dur="1000" tmFilter="0, 0; .2, .5; .8, .5; 1, 0"/>
                                        <p:tgtEl>
                                          <p:spTgt spid="4"/>
                                        </p:tgtEl>
                                      </p:cBhvr>
                                    </p:animEffect>
                                    <p:animScale>
                                      <p:cBhvr>
                                        <p:cTn id="7" dur="500" autoRev="1" fill="hold"/>
                                        <p:tgtEl>
                                          <p:spTgt spid="4"/>
                                        </p:tgtEl>
                                      </p:cBhvr>
                                      <p:by x="105000" y="105000"/>
                                    </p:animScale>
                                  </p:childTnLst>
                                </p:cTn>
                              </p:par>
                            </p:childTnLst>
                          </p:cTn>
                        </p:par>
                        <p:par>
                          <p:cTn id="8" fill="hold">
                            <p:stCondLst>
                              <p:cond delay="1500"/>
                            </p:stCondLst>
                            <p:childTnLst>
                              <p:par>
                                <p:cTn id="9" presetID="26" presetClass="emph" presetSubtype="0" fill="hold" grpId="1" nodeType="afterEffect">
                                  <p:stCondLst>
                                    <p:cond delay="500"/>
                                  </p:stCondLst>
                                  <p:childTnLst>
                                    <p:animEffect transition="out" filter="fade">
                                      <p:cBhvr>
                                        <p:cTn id="10" dur="1000" tmFilter="0, 0; .2, .5; .8, .5; 1, 0"/>
                                        <p:tgtEl>
                                          <p:spTgt spid="4"/>
                                        </p:tgtEl>
                                      </p:cBhvr>
                                    </p:animEffect>
                                    <p:animScale>
                                      <p:cBhvr>
                                        <p:cTn id="11" dur="500" autoRev="1" fill="hold"/>
                                        <p:tgtEl>
                                          <p:spTgt spid="4"/>
                                        </p:tgtEl>
                                      </p:cBhvr>
                                      <p:by x="105000" y="105000"/>
                                    </p:animScale>
                                  </p:childTnLst>
                                </p:cTn>
                              </p:par>
                            </p:childTnLst>
                          </p:cTn>
                        </p:par>
                        <p:par>
                          <p:cTn id="12" fill="hold">
                            <p:stCondLst>
                              <p:cond delay="3000"/>
                            </p:stCondLst>
                            <p:childTnLst>
                              <p:par>
                                <p:cTn id="13" presetID="26" presetClass="emph" presetSubtype="0" fill="hold" grpId="2" nodeType="afterEffect">
                                  <p:stCondLst>
                                    <p:cond delay="500"/>
                                  </p:stCondLst>
                                  <p:childTnLst>
                                    <p:animEffect transition="out" filter="fade">
                                      <p:cBhvr>
                                        <p:cTn id="14" dur="1000" tmFilter="0, 0; .2, .5; .8, .5; 1, 0"/>
                                        <p:tgtEl>
                                          <p:spTgt spid="4"/>
                                        </p:tgtEl>
                                      </p:cBhvr>
                                    </p:animEffect>
                                    <p:animScale>
                                      <p:cBhvr>
                                        <p:cTn id="15" dur="500" autoRev="1" fill="hold"/>
                                        <p:tgtEl>
                                          <p:spTgt spid="4"/>
                                        </p:tgtEl>
                                      </p:cBhvr>
                                      <p:by x="105000" y="105000"/>
                                    </p:animScale>
                                  </p:childTnLst>
                                </p:cTn>
                              </p:par>
                            </p:childTnLst>
                          </p:cTn>
                        </p:par>
                        <p:par>
                          <p:cTn id="16" fill="hold">
                            <p:stCondLst>
                              <p:cond delay="4500"/>
                            </p:stCondLst>
                            <p:childTnLst>
                              <p:par>
                                <p:cTn id="17" presetID="26" presetClass="emph" presetSubtype="0" fill="hold" grpId="3" nodeType="afterEffect">
                                  <p:stCondLst>
                                    <p:cond delay="500"/>
                                  </p:stCondLst>
                                  <p:childTnLst>
                                    <p:animEffect transition="out" filter="fade">
                                      <p:cBhvr>
                                        <p:cTn id="18" dur="1000" tmFilter="0, 0; .2, .5; .8, .5; 1, 0"/>
                                        <p:tgtEl>
                                          <p:spTgt spid="4"/>
                                        </p:tgtEl>
                                      </p:cBhvr>
                                    </p:animEffect>
                                    <p:animScale>
                                      <p:cBhvr>
                                        <p:cTn id="19" dur="500" autoRev="1" fill="hold"/>
                                        <p:tgtEl>
                                          <p:spTgt spid="4"/>
                                        </p:tgtEl>
                                      </p:cBhvr>
                                      <p:by x="105000" y="105000"/>
                                    </p:animScale>
                                  </p:childTnLst>
                                </p:cTn>
                              </p:par>
                            </p:childTnLst>
                          </p:cTn>
                        </p:par>
                        <p:par>
                          <p:cTn id="20" fill="hold">
                            <p:stCondLst>
                              <p:cond delay="6000"/>
                            </p:stCondLst>
                            <p:childTnLst>
                              <p:par>
                                <p:cTn id="21" presetID="26" presetClass="emph" presetSubtype="0" fill="hold" grpId="4" nodeType="afterEffect">
                                  <p:stCondLst>
                                    <p:cond delay="750"/>
                                  </p:stCondLst>
                                  <p:childTnLst>
                                    <p:animEffect transition="out" filter="fade">
                                      <p:cBhvr>
                                        <p:cTn id="22" dur="1000" tmFilter="0, 0; .2, .5; .8, .5; 1, 0"/>
                                        <p:tgtEl>
                                          <p:spTgt spid="4"/>
                                        </p:tgtEl>
                                      </p:cBhvr>
                                    </p:animEffect>
                                    <p:animScale>
                                      <p:cBhvr>
                                        <p:cTn id="23" dur="500" autoRev="1" fill="hold"/>
                                        <p:tgtEl>
                                          <p:spTgt spid="4"/>
                                        </p:tgtEl>
                                      </p:cBhvr>
                                      <p:by x="105000" y="105000"/>
                                    </p:animScale>
                                  </p:childTnLst>
                                </p:cTn>
                              </p:par>
                            </p:childTnLst>
                          </p:cTn>
                        </p:par>
                        <p:par>
                          <p:cTn id="24" fill="hold">
                            <p:stCondLst>
                              <p:cond delay="7750"/>
                            </p:stCondLst>
                            <p:childTnLst>
                              <p:par>
                                <p:cTn id="25" presetID="26" presetClass="emph" presetSubtype="0" fill="hold" grpId="5" nodeType="afterEffect">
                                  <p:stCondLst>
                                    <p:cond delay="750"/>
                                  </p:stCondLst>
                                  <p:childTnLst>
                                    <p:animEffect transition="out" filter="fade">
                                      <p:cBhvr>
                                        <p:cTn id="26" dur="1000" tmFilter="0, 0; .2, .5; .8, .5; 1, 0"/>
                                        <p:tgtEl>
                                          <p:spTgt spid="4"/>
                                        </p:tgtEl>
                                      </p:cBhvr>
                                    </p:animEffect>
                                    <p:animScale>
                                      <p:cBhvr>
                                        <p:cTn id="27" dur="500" autoRev="1" fill="hold"/>
                                        <p:tgtEl>
                                          <p:spTgt spid="4"/>
                                        </p:tgtEl>
                                      </p:cBhvr>
                                      <p:by x="105000" y="105000"/>
                                    </p:animScale>
                                  </p:childTnLst>
                                </p:cTn>
                              </p:par>
                            </p:childTnLst>
                          </p:cTn>
                        </p:par>
                        <p:par>
                          <p:cTn id="28" fill="hold">
                            <p:stCondLst>
                              <p:cond delay="9500"/>
                            </p:stCondLst>
                            <p:childTnLst>
                              <p:par>
                                <p:cTn id="29" presetID="26" presetClass="emph" presetSubtype="0" fill="hold" grpId="6" nodeType="afterEffect">
                                  <p:stCondLst>
                                    <p:cond delay="750"/>
                                  </p:stCondLst>
                                  <p:childTnLst>
                                    <p:animEffect transition="out" filter="fade">
                                      <p:cBhvr>
                                        <p:cTn id="30" dur="1000" tmFilter="0, 0; .2, .5; .8, .5; 1, 0"/>
                                        <p:tgtEl>
                                          <p:spTgt spid="4"/>
                                        </p:tgtEl>
                                      </p:cBhvr>
                                    </p:animEffect>
                                    <p:animScale>
                                      <p:cBhvr>
                                        <p:cTn id="31" dur="500" autoRev="1" fill="hold"/>
                                        <p:tgtEl>
                                          <p:spTgt spid="4"/>
                                        </p:tgtEl>
                                      </p:cBhvr>
                                      <p:by x="105000" y="105000"/>
                                    </p:animScale>
                                  </p:childTnLst>
                                </p:cTn>
                              </p:par>
                            </p:childTnLst>
                          </p:cTn>
                        </p:par>
                        <p:par>
                          <p:cTn id="32" fill="hold">
                            <p:stCondLst>
                              <p:cond delay="11250"/>
                            </p:stCondLst>
                            <p:childTnLst>
                              <p:par>
                                <p:cTn id="33" presetID="26" presetClass="emph" presetSubtype="0" fill="hold" grpId="7" nodeType="afterEffect">
                                  <p:stCondLst>
                                    <p:cond delay="1000"/>
                                  </p:stCondLst>
                                  <p:childTnLst>
                                    <p:animEffect transition="out" filter="fade">
                                      <p:cBhvr>
                                        <p:cTn id="34" dur="1000" tmFilter="0, 0; .2, .5; .8, .5; 1, 0"/>
                                        <p:tgtEl>
                                          <p:spTgt spid="4"/>
                                        </p:tgtEl>
                                      </p:cBhvr>
                                    </p:animEffect>
                                    <p:animScale>
                                      <p:cBhvr>
                                        <p:cTn id="35" dur="500" autoRev="1" fill="hold"/>
                                        <p:tgtEl>
                                          <p:spTgt spid="4"/>
                                        </p:tgtEl>
                                      </p:cBhvr>
                                      <p:by x="105000" y="105000"/>
                                    </p:animScale>
                                  </p:childTnLst>
                                </p:cTn>
                              </p:par>
                            </p:childTnLst>
                          </p:cTn>
                        </p:par>
                        <p:par>
                          <p:cTn id="36" fill="hold">
                            <p:stCondLst>
                              <p:cond delay="13250"/>
                            </p:stCondLst>
                            <p:childTnLst>
                              <p:par>
                                <p:cTn id="37" presetID="26" presetClass="emph" presetSubtype="0" fill="hold" grpId="8" nodeType="afterEffect">
                                  <p:stCondLst>
                                    <p:cond delay="1000"/>
                                  </p:stCondLst>
                                  <p:childTnLst>
                                    <p:animEffect transition="out" filter="fade">
                                      <p:cBhvr>
                                        <p:cTn id="38" dur="1000" tmFilter="0, 0; .2, .5; .8, .5; 1, 0"/>
                                        <p:tgtEl>
                                          <p:spTgt spid="4"/>
                                        </p:tgtEl>
                                      </p:cBhvr>
                                    </p:animEffect>
                                    <p:animScale>
                                      <p:cBhvr>
                                        <p:cTn id="39" dur="500" autoRev="1" fill="hold"/>
                                        <p:tgtEl>
                                          <p:spTgt spid="4"/>
                                        </p:tgtEl>
                                      </p:cBhvr>
                                      <p:by x="105000" y="105000"/>
                                    </p:animScale>
                                  </p:childTnLst>
                                </p:cTn>
                              </p:par>
                            </p:childTnLst>
                          </p:cTn>
                        </p:par>
                        <p:par>
                          <p:cTn id="40" fill="hold">
                            <p:stCondLst>
                              <p:cond delay="15250"/>
                            </p:stCondLst>
                            <p:childTnLst>
                              <p:par>
                                <p:cTn id="41" presetID="26" presetClass="emph" presetSubtype="0" fill="hold" grpId="9" nodeType="afterEffect">
                                  <p:stCondLst>
                                    <p:cond delay="0"/>
                                  </p:stCondLst>
                                  <p:childTnLst>
                                    <p:animEffect transition="out" filter="fade">
                                      <p:cBhvr>
                                        <p:cTn id="42" dur="1000" tmFilter="0, 0; .2, .5; .8, .5; 1, 0"/>
                                        <p:tgtEl>
                                          <p:spTgt spid="4"/>
                                        </p:tgtEl>
                                      </p:cBhvr>
                                    </p:animEffect>
                                    <p:animScale>
                                      <p:cBhvr>
                                        <p:cTn id="43" dur="500" autoRev="1" fill="hold"/>
                                        <p:tgtEl>
                                          <p:spTgt spid="4"/>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4" grpId="2"/>
      <p:bldP spid="4" grpId="3"/>
      <p:bldP spid="4" grpId="4"/>
      <p:bldP spid="4" grpId="5"/>
      <p:bldP spid="4" grpId="6"/>
      <p:bldP spid="4" grpId="7"/>
      <p:bldP spid="4" grpId="8"/>
      <p:bldP spid="4" grpId="9"/>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0" y="2743200"/>
            <a:ext cx="12192000" cy="4077730"/>
          </a:xfrm>
        </p:spPr>
        <p:txBody>
          <a:bodyPr>
            <a:noAutofit/>
          </a:bodyPr>
          <a:lstStyle/>
          <a:p>
            <a:pPr>
              <a:lnSpc>
                <a:spcPct val="80000"/>
              </a:lnSpc>
              <a:buClr>
                <a:srgbClr val="C00000"/>
              </a:buClr>
              <a:buFont typeface="Wingdings" pitchFamily="2" charset="2"/>
              <a:buChar char="Ø"/>
            </a:pPr>
            <a:r>
              <a:rPr lang="en-US" sz="7200" b="1" i="1" dirty="0">
                <a:effectLst>
                  <a:outerShdw blurRad="38100" dist="38100" dir="2700000" algn="tl">
                    <a:srgbClr val="000000">
                      <a:alpha val="43137"/>
                    </a:srgbClr>
                  </a:outerShdw>
                </a:effectLst>
              </a:rPr>
              <a:t>Acts 2:46-47 (KJV)</a:t>
            </a:r>
          </a:p>
          <a:p>
            <a:pPr>
              <a:lnSpc>
                <a:spcPct val="80000"/>
              </a:lnSpc>
              <a:buClr>
                <a:srgbClr val="C00000"/>
              </a:buClr>
              <a:buFont typeface="Wingdings" pitchFamily="2" charset="2"/>
              <a:buChar char="Ø"/>
            </a:pPr>
            <a:r>
              <a:rPr lang="en-US" sz="7200" b="1" i="1" dirty="0">
                <a:effectLst>
                  <a:outerShdw blurRad="38100" dist="38100" dir="2700000" algn="tl">
                    <a:srgbClr val="000000">
                      <a:alpha val="43137"/>
                    </a:srgbClr>
                  </a:outerShdw>
                </a:effectLst>
              </a:rPr>
              <a:t>Ephesians 1:22-23 (NAS)</a:t>
            </a:r>
          </a:p>
          <a:p>
            <a:pPr>
              <a:lnSpc>
                <a:spcPct val="80000"/>
              </a:lnSpc>
              <a:buClr>
                <a:srgbClr val="C00000"/>
              </a:buClr>
              <a:buFont typeface="Wingdings" pitchFamily="2" charset="2"/>
              <a:buChar char="Ø"/>
            </a:pPr>
            <a:r>
              <a:rPr lang="en-US" sz="7200" b="1" i="1" dirty="0">
                <a:effectLst>
                  <a:outerShdw blurRad="38100" dist="38100" dir="2700000" algn="tl">
                    <a:srgbClr val="000000">
                      <a:alpha val="43137"/>
                    </a:srgbClr>
                  </a:outerShdw>
                </a:effectLst>
              </a:rPr>
              <a:t>Ephesians 5:25-27 (NAS)</a:t>
            </a:r>
          </a:p>
        </p:txBody>
      </p:sp>
      <p:sp>
        <p:nvSpPr>
          <p:cNvPr id="4" name="Title 3"/>
          <p:cNvSpPr>
            <a:spLocks noGrp="1"/>
          </p:cNvSpPr>
          <p:nvPr>
            <p:ph type="title"/>
          </p:nvPr>
        </p:nvSpPr>
        <p:spPr>
          <a:xfrm>
            <a:off x="0" y="0"/>
            <a:ext cx="12192000" cy="2286000"/>
          </a:xfrm>
        </p:spPr>
        <p:txBody>
          <a:bodyPr/>
          <a:lstStyle/>
          <a:p>
            <a:pPr marL="0" indent="0" algn="l">
              <a:buNone/>
            </a:pPr>
            <a:r>
              <a:rPr lang="en-US" sz="11500" i="1" cap="all" dirty="0">
                <a:solidFill>
                  <a:srgbClr val="A50021"/>
                </a:solidFill>
                <a:effectLst>
                  <a:outerShdw blurRad="38100" dist="38100" dir="2700000" algn="tl">
                    <a:srgbClr val="000000">
                      <a:alpha val="43137"/>
                    </a:srgbClr>
                  </a:outerShdw>
                  <a:reflection blurRad="12700" stA="48000" endA="300" endPos="55000" dir="5400000" sy="-90000" algn="bl" rotWithShape="0"/>
                </a:effectLst>
                <a:latin typeface="Franklin Gothic Medium"/>
              </a:rPr>
              <a:t>The Church</a:t>
            </a:r>
          </a:p>
        </p:txBody>
      </p:sp>
    </p:spTree>
    <p:extLst>
      <p:ext uri="{BB962C8B-B14F-4D97-AF65-F5344CB8AC3E}">
        <p14:creationId xmlns:p14="http://schemas.microsoft.com/office/powerpoint/2010/main" val="139434343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grpId="0" nodeType="afterEffect">
                                  <p:stCondLst>
                                    <p:cond delay="500"/>
                                  </p:stCondLst>
                                  <p:childTnLst>
                                    <p:animEffect transition="out" filter="fade">
                                      <p:cBhvr>
                                        <p:cTn id="6" dur="1000" tmFilter="0, 0; .2, .5; .8, .5; 1, 0"/>
                                        <p:tgtEl>
                                          <p:spTgt spid="4"/>
                                        </p:tgtEl>
                                      </p:cBhvr>
                                    </p:animEffect>
                                    <p:animScale>
                                      <p:cBhvr>
                                        <p:cTn id="7" dur="500" autoRev="1" fill="hold"/>
                                        <p:tgtEl>
                                          <p:spTgt spid="4"/>
                                        </p:tgtEl>
                                      </p:cBhvr>
                                      <p:by x="105000" y="105000"/>
                                    </p:animScale>
                                  </p:childTnLst>
                                </p:cTn>
                              </p:par>
                            </p:childTnLst>
                          </p:cTn>
                        </p:par>
                        <p:par>
                          <p:cTn id="8" fill="hold">
                            <p:stCondLst>
                              <p:cond delay="1500"/>
                            </p:stCondLst>
                            <p:childTnLst>
                              <p:par>
                                <p:cTn id="9" presetID="26" presetClass="emph" presetSubtype="0" fill="hold" grpId="1" nodeType="afterEffect">
                                  <p:stCondLst>
                                    <p:cond delay="500"/>
                                  </p:stCondLst>
                                  <p:childTnLst>
                                    <p:animEffect transition="out" filter="fade">
                                      <p:cBhvr>
                                        <p:cTn id="10" dur="1000" tmFilter="0, 0; .2, .5; .8, .5; 1, 0"/>
                                        <p:tgtEl>
                                          <p:spTgt spid="4"/>
                                        </p:tgtEl>
                                      </p:cBhvr>
                                    </p:animEffect>
                                    <p:animScale>
                                      <p:cBhvr>
                                        <p:cTn id="11" dur="500" autoRev="1" fill="hold"/>
                                        <p:tgtEl>
                                          <p:spTgt spid="4"/>
                                        </p:tgtEl>
                                      </p:cBhvr>
                                      <p:by x="105000" y="105000"/>
                                    </p:animScale>
                                  </p:childTnLst>
                                </p:cTn>
                              </p:par>
                            </p:childTnLst>
                          </p:cTn>
                        </p:par>
                        <p:par>
                          <p:cTn id="12" fill="hold">
                            <p:stCondLst>
                              <p:cond delay="3000"/>
                            </p:stCondLst>
                            <p:childTnLst>
                              <p:par>
                                <p:cTn id="13" presetID="26" presetClass="emph" presetSubtype="0" fill="hold" grpId="2" nodeType="afterEffect">
                                  <p:stCondLst>
                                    <p:cond delay="500"/>
                                  </p:stCondLst>
                                  <p:childTnLst>
                                    <p:animEffect transition="out" filter="fade">
                                      <p:cBhvr>
                                        <p:cTn id="14" dur="1000" tmFilter="0, 0; .2, .5; .8, .5; 1, 0"/>
                                        <p:tgtEl>
                                          <p:spTgt spid="4"/>
                                        </p:tgtEl>
                                      </p:cBhvr>
                                    </p:animEffect>
                                    <p:animScale>
                                      <p:cBhvr>
                                        <p:cTn id="15" dur="500" autoRev="1" fill="hold"/>
                                        <p:tgtEl>
                                          <p:spTgt spid="4"/>
                                        </p:tgtEl>
                                      </p:cBhvr>
                                      <p:by x="105000" y="105000"/>
                                    </p:animScale>
                                  </p:childTnLst>
                                </p:cTn>
                              </p:par>
                            </p:childTnLst>
                          </p:cTn>
                        </p:par>
                        <p:par>
                          <p:cTn id="16" fill="hold">
                            <p:stCondLst>
                              <p:cond delay="4500"/>
                            </p:stCondLst>
                            <p:childTnLst>
                              <p:par>
                                <p:cTn id="17" presetID="26" presetClass="emph" presetSubtype="0" fill="hold" grpId="3" nodeType="afterEffect">
                                  <p:stCondLst>
                                    <p:cond delay="500"/>
                                  </p:stCondLst>
                                  <p:childTnLst>
                                    <p:animEffect transition="out" filter="fade">
                                      <p:cBhvr>
                                        <p:cTn id="18" dur="1000" tmFilter="0, 0; .2, .5; .8, .5; 1, 0"/>
                                        <p:tgtEl>
                                          <p:spTgt spid="4"/>
                                        </p:tgtEl>
                                      </p:cBhvr>
                                    </p:animEffect>
                                    <p:animScale>
                                      <p:cBhvr>
                                        <p:cTn id="19" dur="500" autoRev="1" fill="hold"/>
                                        <p:tgtEl>
                                          <p:spTgt spid="4"/>
                                        </p:tgtEl>
                                      </p:cBhvr>
                                      <p:by x="105000" y="105000"/>
                                    </p:animScale>
                                  </p:childTnLst>
                                </p:cTn>
                              </p:par>
                            </p:childTnLst>
                          </p:cTn>
                        </p:par>
                        <p:par>
                          <p:cTn id="20" fill="hold">
                            <p:stCondLst>
                              <p:cond delay="6000"/>
                            </p:stCondLst>
                            <p:childTnLst>
                              <p:par>
                                <p:cTn id="21" presetID="26" presetClass="emph" presetSubtype="0" fill="hold" grpId="4" nodeType="afterEffect">
                                  <p:stCondLst>
                                    <p:cond delay="750"/>
                                  </p:stCondLst>
                                  <p:childTnLst>
                                    <p:animEffect transition="out" filter="fade">
                                      <p:cBhvr>
                                        <p:cTn id="22" dur="1000" tmFilter="0, 0; .2, .5; .8, .5; 1, 0"/>
                                        <p:tgtEl>
                                          <p:spTgt spid="4"/>
                                        </p:tgtEl>
                                      </p:cBhvr>
                                    </p:animEffect>
                                    <p:animScale>
                                      <p:cBhvr>
                                        <p:cTn id="23" dur="500" autoRev="1" fill="hold"/>
                                        <p:tgtEl>
                                          <p:spTgt spid="4"/>
                                        </p:tgtEl>
                                      </p:cBhvr>
                                      <p:by x="105000" y="105000"/>
                                    </p:animScale>
                                  </p:childTnLst>
                                </p:cTn>
                              </p:par>
                            </p:childTnLst>
                          </p:cTn>
                        </p:par>
                        <p:par>
                          <p:cTn id="24" fill="hold">
                            <p:stCondLst>
                              <p:cond delay="7750"/>
                            </p:stCondLst>
                            <p:childTnLst>
                              <p:par>
                                <p:cTn id="25" presetID="26" presetClass="emph" presetSubtype="0" fill="hold" grpId="5" nodeType="afterEffect">
                                  <p:stCondLst>
                                    <p:cond delay="750"/>
                                  </p:stCondLst>
                                  <p:childTnLst>
                                    <p:animEffect transition="out" filter="fade">
                                      <p:cBhvr>
                                        <p:cTn id="26" dur="1000" tmFilter="0, 0; .2, .5; .8, .5; 1, 0"/>
                                        <p:tgtEl>
                                          <p:spTgt spid="4"/>
                                        </p:tgtEl>
                                      </p:cBhvr>
                                    </p:animEffect>
                                    <p:animScale>
                                      <p:cBhvr>
                                        <p:cTn id="27" dur="500" autoRev="1" fill="hold"/>
                                        <p:tgtEl>
                                          <p:spTgt spid="4"/>
                                        </p:tgtEl>
                                      </p:cBhvr>
                                      <p:by x="105000" y="105000"/>
                                    </p:animScale>
                                  </p:childTnLst>
                                </p:cTn>
                              </p:par>
                            </p:childTnLst>
                          </p:cTn>
                        </p:par>
                        <p:par>
                          <p:cTn id="28" fill="hold">
                            <p:stCondLst>
                              <p:cond delay="9500"/>
                            </p:stCondLst>
                            <p:childTnLst>
                              <p:par>
                                <p:cTn id="29" presetID="26" presetClass="emph" presetSubtype="0" fill="hold" grpId="6" nodeType="afterEffect">
                                  <p:stCondLst>
                                    <p:cond delay="750"/>
                                  </p:stCondLst>
                                  <p:childTnLst>
                                    <p:animEffect transition="out" filter="fade">
                                      <p:cBhvr>
                                        <p:cTn id="30" dur="1000" tmFilter="0, 0; .2, .5; .8, .5; 1, 0"/>
                                        <p:tgtEl>
                                          <p:spTgt spid="4"/>
                                        </p:tgtEl>
                                      </p:cBhvr>
                                    </p:animEffect>
                                    <p:animScale>
                                      <p:cBhvr>
                                        <p:cTn id="31" dur="500" autoRev="1" fill="hold"/>
                                        <p:tgtEl>
                                          <p:spTgt spid="4"/>
                                        </p:tgtEl>
                                      </p:cBhvr>
                                      <p:by x="105000" y="105000"/>
                                    </p:animScale>
                                  </p:childTnLst>
                                </p:cTn>
                              </p:par>
                            </p:childTnLst>
                          </p:cTn>
                        </p:par>
                        <p:par>
                          <p:cTn id="32" fill="hold">
                            <p:stCondLst>
                              <p:cond delay="11250"/>
                            </p:stCondLst>
                            <p:childTnLst>
                              <p:par>
                                <p:cTn id="33" presetID="26" presetClass="emph" presetSubtype="0" fill="hold" grpId="7" nodeType="afterEffect">
                                  <p:stCondLst>
                                    <p:cond delay="1000"/>
                                  </p:stCondLst>
                                  <p:childTnLst>
                                    <p:animEffect transition="out" filter="fade">
                                      <p:cBhvr>
                                        <p:cTn id="34" dur="1000" tmFilter="0, 0; .2, .5; .8, .5; 1, 0"/>
                                        <p:tgtEl>
                                          <p:spTgt spid="4"/>
                                        </p:tgtEl>
                                      </p:cBhvr>
                                    </p:animEffect>
                                    <p:animScale>
                                      <p:cBhvr>
                                        <p:cTn id="35" dur="500" autoRev="1" fill="hold"/>
                                        <p:tgtEl>
                                          <p:spTgt spid="4"/>
                                        </p:tgtEl>
                                      </p:cBhvr>
                                      <p:by x="105000" y="105000"/>
                                    </p:animScale>
                                  </p:childTnLst>
                                </p:cTn>
                              </p:par>
                            </p:childTnLst>
                          </p:cTn>
                        </p:par>
                        <p:par>
                          <p:cTn id="36" fill="hold">
                            <p:stCondLst>
                              <p:cond delay="13250"/>
                            </p:stCondLst>
                            <p:childTnLst>
                              <p:par>
                                <p:cTn id="37" presetID="26" presetClass="emph" presetSubtype="0" fill="hold" grpId="8" nodeType="afterEffect">
                                  <p:stCondLst>
                                    <p:cond delay="1000"/>
                                  </p:stCondLst>
                                  <p:childTnLst>
                                    <p:animEffect transition="out" filter="fade">
                                      <p:cBhvr>
                                        <p:cTn id="38" dur="1000" tmFilter="0, 0; .2, .5; .8, .5; 1, 0"/>
                                        <p:tgtEl>
                                          <p:spTgt spid="4"/>
                                        </p:tgtEl>
                                      </p:cBhvr>
                                    </p:animEffect>
                                    <p:animScale>
                                      <p:cBhvr>
                                        <p:cTn id="39" dur="500" autoRev="1" fill="hold"/>
                                        <p:tgtEl>
                                          <p:spTgt spid="4"/>
                                        </p:tgtEl>
                                      </p:cBhvr>
                                      <p:by x="105000" y="105000"/>
                                    </p:animScale>
                                  </p:childTnLst>
                                </p:cTn>
                              </p:par>
                            </p:childTnLst>
                          </p:cTn>
                        </p:par>
                        <p:par>
                          <p:cTn id="40" fill="hold">
                            <p:stCondLst>
                              <p:cond delay="15250"/>
                            </p:stCondLst>
                            <p:childTnLst>
                              <p:par>
                                <p:cTn id="41" presetID="26" presetClass="emph" presetSubtype="0" fill="hold" grpId="9" nodeType="afterEffect">
                                  <p:stCondLst>
                                    <p:cond delay="0"/>
                                  </p:stCondLst>
                                  <p:childTnLst>
                                    <p:animEffect transition="out" filter="fade">
                                      <p:cBhvr>
                                        <p:cTn id="42" dur="1000" tmFilter="0, 0; .2, .5; .8, .5; 1, 0"/>
                                        <p:tgtEl>
                                          <p:spTgt spid="4"/>
                                        </p:tgtEl>
                                      </p:cBhvr>
                                    </p:animEffect>
                                    <p:animScale>
                                      <p:cBhvr>
                                        <p:cTn id="43" dur="500" autoRev="1" fill="hold"/>
                                        <p:tgtEl>
                                          <p:spTgt spid="4"/>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4" grpId="2"/>
      <p:bldP spid="4" grpId="3"/>
      <p:bldP spid="4" grpId="4"/>
      <p:bldP spid="4" grpId="5"/>
      <p:bldP spid="4" grpId="6"/>
      <p:bldP spid="4" grpId="7"/>
      <p:bldP spid="4" grpId="8"/>
      <p:bldP spid="4" grpId="9"/>
    </p:bldLst>
  </p:timing>
</p:sld>
</file>

<file path=ppt/theme/theme1.xml><?xml version="1.0" encoding="utf-8"?>
<a:theme xmlns:a="http://schemas.openxmlformats.org/drawingml/2006/main" name="Slipstream">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extLst>
    <a:ext uri="{05A4C25C-085E-4340-85A3-A5531E510DB2}">
      <thm15:themeFamily xmlns:thm15="http://schemas.microsoft.com/office/thememl/2012/main" name="Presentation1" id="{A5807EA4-D798-4346-93B5-076BD118FC1E}" vid="{4509C512-854D-408D-A12C-B140865DE0B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Sermon Template Rev</Template>
  <TotalTime>110</TotalTime>
  <Words>1483</Words>
  <Application>Microsoft Office PowerPoint</Application>
  <PresentationFormat>Widescreen</PresentationFormat>
  <Paragraphs>101</Paragraphs>
  <Slides>40</Slides>
  <Notes>7</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40</vt:i4>
      </vt:variant>
    </vt:vector>
  </HeadingPairs>
  <TitlesOfParts>
    <vt:vector size="49" baseType="lpstr">
      <vt:lpstr>Bahnschrift</vt:lpstr>
      <vt:lpstr>Brush Script MT</vt:lpstr>
      <vt:lpstr>Calibri</vt:lpstr>
      <vt:lpstr>Franklin Gothic Medium</vt:lpstr>
      <vt:lpstr>Georgia</vt:lpstr>
      <vt:lpstr>Helvetica Neue</vt:lpstr>
      <vt:lpstr>Trebuchet MS</vt:lpstr>
      <vt:lpstr>Wingdings</vt:lpstr>
      <vt:lpstr>Slipstream</vt:lpstr>
      <vt:lpstr> THE CHURCH</vt:lpstr>
      <vt:lpstr>Matthew 16:15-18 (NASB)</vt:lpstr>
      <vt:lpstr>Matthew 16:15-18 (NASB)</vt:lpstr>
      <vt:lpstr>Matthew 16:15-18 (NASB)</vt:lpstr>
      <vt:lpstr>PowerPoint Presentation</vt:lpstr>
      <vt:lpstr>PowerPoint Presentation</vt:lpstr>
      <vt:lpstr>I Corinthians 14:33 (NKJV)</vt:lpstr>
      <vt:lpstr>The Church</vt:lpstr>
      <vt:lpstr>The Church</vt:lpstr>
      <vt:lpstr>Acts 2:46-47 (KJV)</vt:lpstr>
      <vt:lpstr>Acts 2:46-47 (KJV)</vt:lpstr>
      <vt:lpstr>Ephesians 1:22-23 (NASB)</vt:lpstr>
      <vt:lpstr>Ephesians 5:25-27 (NASB)</vt:lpstr>
      <vt:lpstr>Ephesians 5:25-27 (NASB)</vt:lpstr>
      <vt:lpstr>Point #2:  Man’s Interference</vt:lpstr>
      <vt:lpstr>Acts 20:28-30 (KJV)</vt:lpstr>
      <vt:lpstr>Acts 20:28-30 (KJV)</vt:lpstr>
      <vt:lpstr>II Timothy 3:1-7 (NASB)</vt:lpstr>
      <vt:lpstr>II Timothy 3:1-7 (NASB)</vt:lpstr>
      <vt:lpstr>II Timothy 3:1-7 (NASB)</vt:lpstr>
      <vt:lpstr>II Timothy 3:1-7 (NASB)</vt:lpstr>
      <vt:lpstr>Galatians 1:6-9 (NASB)</vt:lpstr>
      <vt:lpstr>Galatians 1:6-9 (NASB)</vt:lpstr>
      <vt:lpstr>Galatians 1:6-9 (NASB)</vt:lpstr>
      <vt:lpstr>Galatians 1:6-9 (NASB)</vt:lpstr>
      <vt:lpstr>II Peter 2:1-2 (NASB)</vt:lpstr>
      <vt:lpstr>II Peter 2:1-2 (NASB)</vt:lpstr>
      <vt:lpstr>II Timothy 4:1-4 (NKJV)</vt:lpstr>
      <vt:lpstr>II Timothy 4:1-4 (NKJV)</vt:lpstr>
      <vt:lpstr>II Timothy 4:1-4 (NKJV)</vt:lpstr>
      <vt:lpstr>PowerPoint Presentation</vt:lpstr>
      <vt:lpstr>PowerPoint Presentation</vt:lpstr>
      <vt:lpstr>PowerPoint Presentation</vt:lpstr>
      <vt:lpstr>Point #3:  Attaining Membership in Christ’s Church</vt:lpstr>
      <vt:lpstr>Hear: Romans 10:17</vt:lpstr>
      <vt:lpstr>Believe: Hebrews 11:6</vt:lpstr>
      <vt:lpstr>Repent: Luke 13:3</vt:lpstr>
      <vt:lpstr>Confess: Matthew 10:32-33</vt:lpstr>
      <vt:lpstr>Baptize: Acts 22:16</vt:lpstr>
      <vt:lpstr> …that Christ died for our sins according to the scriptures; And that he was buried, and that he rose again the third day according to the scriptures: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THE CHURCH</dc:title>
  <dc:creator>Stuart Fain</dc:creator>
  <cp:lastModifiedBy>Stuart Fain</cp:lastModifiedBy>
  <cp:revision>3</cp:revision>
  <dcterms:created xsi:type="dcterms:W3CDTF">2024-05-04T23:51:28Z</dcterms:created>
  <dcterms:modified xsi:type="dcterms:W3CDTF">2024-05-05T04:01:53Z</dcterms:modified>
</cp:coreProperties>
</file>